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4" r:id="rId2"/>
    <p:sldMasterId id="2147483676" r:id="rId3"/>
    <p:sldMasterId id="2147483685" r:id="rId4"/>
    <p:sldMasterId id="2147483694" r:id="rId5"/>
  </p:sldMasterIdLst>
  <p:notesMasterIdLst>
    <p:notesMasterId r:id="rId14"/>
  </p:notesMasterIdLst>
  <p:sldIdLst>
    <p:sldId id="256" r:id="rId6"/>
    <p:sldId id="272" r:id="rId7"/>
    <p:sldId id="279" r:id="rId8"/>
    <p:sldId id="280" r:id="rId9"/>
    <p:sldId id="281" r:id="rId10"/>
    <p:sldId id="282" r:id="rId11"/>
    <p:sldId id="283" r:id="rId12"/>
    <p:sldId id="284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83" autoAdjust="0"/>
  </p:normalViewPr>
  <p:slideViewPr>
    <p:cSldViewPr>
      <p:cViewPr>
        <p:scale>
          <a:sx n="70" d="100"/>
          <a:sy n="70" d="100"/>
        </p:scale>
        <p:origin x="-138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5C177D-8B77-4145-82C2-8D19C580198D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DED6D7-D430-4BDB-A020-AF04116DBD6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622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ED6D7-D430-4BDB-A020-AF04116DBD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97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Maintenant on passe aux tests</a:t>
            </a:r>
            <a:r>
              <a:rPr lang="fr-FR" baseline="0" dirty="0" smtClean="0"/>
              <a:t> </a:t>
            </a:r>
            <a:r>
              <a:rPr lang="fr-FR" dirty="0" smtClean="0"/>
              <a:t>en variant le nombre maximum de connexions calculateur/sous-réseau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r>
              <a:rPr lang="fr-FR" dirty="0" smtClean="0"/>
              <a:t>25 calculateurs, 4 sous-réseaux</a:t>
            </a:r>
          </a:p>
          <a:p>
            <a:r>
              <a:rPr lang="fr-FR" dirty="0" smtClean="0"/>
              <a:t>Réseau valide.</a:t>
            </a:r>
          </a:p>
          <a:p>
            <a:r>
              <a:rPr lang="fr-FR" dirty="0" smtClean="0"/>
              <a:t>En</a:t>
            </a:r>
            <a:r>
              <a:rPr lang="fr-FR" baseline="0" dirty="0" smtClean="0"/>
              <a:t> particulier cela permet d’initialiser les chemins et de calculer les charges, puis d’optimiser la charge avec le niveau d’optimisation « élémentaire ».</a:t>
            </a:r>
            <a:endParaRPr lang="en-US" dirty="0" smtClean="0"/>
          </a:p>
          <a:p>
            <a:endParaRPr lang="fr-FR" dirty="0" smtClean="0"/>
          </a:p>
          <a:p>
            <a:r>
              <a:rPr lang="fr-FR" dirty="0" smtClean="0"/>
              <a:t>Le problème:</a:t>
            </a:r>
            <a:r>
              <a:rPr lang="fr-FR" baseline="0" dirty="0" smtClean="0"/>
              <a:t> l’entrée disponible n’est pas d’accord avec l’ancien test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ED6D7-D430-4BDB-A020-AF04116DBD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68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ED6D7-D430-4BDB-A020-AF04116DBD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08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T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30988" y="6327775"/>
            <a:ext cx="161925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1"/>
          <p:cNvSpPr>
            <a:spLocks noGrp="1" noChangeArrowheads="1"/>
          </p:cNvSpPr>
          <p:nvPr>
            <p:ph type="title"/>
          </p:nvPr>
        </p:nvSpPr>
        <p:spPr bwMode="auto">
          <a:xfrm>
            <a:off x="369888" y="487363"/>
            <a:ext cx="8380412" cy="31210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Modifiez le style du titre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3669E-ECE4-49E0-9B3B-4F9A54FC9E86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2919-7B0E-4878-91F8-BCFBDD69A17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737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3669E-ECE4-49E0-9B3B-4F9A54FC9E86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2919-7B0E-4878-91F8-BCFBDD69A17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133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3669E-ECE4-49E0-9B3B-4F9A54FC9E86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2919-7B0E-4878-91F8-BCFBDD69A17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32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3669E-ECE4-49E0-9B3B-4F9A54FC9E86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2919-7B0E-4878-91F8-BCFBDD69A17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9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3669E-ECE4-49E0-9B3B-4F9A54FC9E86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2919-7B0E-4878-91F8-BCFBDD69A17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640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5"/>
          <p:cNvSpPr>
            <a:spLocks noGrp="1"/>
          </p:cNvSpPr>
          <p:nvPr>
            <p:ph type="body" sz="quarter" idx="21"/>
          </p:nvPr>
        </p:nvSpPr>
        <p:spPr>
          <a:xfrm>
            <a:off x="179388" y="188913"/>
            <a:ext cx="8785225" cy="2159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22"/>
          </p:nvPr>
        </p:nvSpPr>
        <p:spPr>
          <a:xfrm>
            <a:off x="179387" y="476251"/>
            <a:ext cx="8785225" cy="3238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1" name="Espace réservé du texte 9"/>
          <p:cNvSpPr>
            <a:spLocks noGrp="1"/>
          </p:cNvSpPr>
          <p:nvPr>
            <p:ph type="body" sz="quarter" idx="23"/>
          </p:nvPr>
        </p:nvSpPr>
        <p:spPr>
          <a:xfrm>
            <a:off x="565150" y="1268412"/>
            <a:ext cx="8013700" cy="442753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800"/>
              </a:lnSpc>
              <a:spcAft>
                <a:spcPts val="600"/>
              </a:spcAft>
              <a:defRPr sz="1800"/>
            </a:lvl1pPr>
            <a:lvl2pPr marL="358775" indent="-176213">
              <a:lnSpc>
                <a:spcPts val="1800"/>
              </a:lnSpc>
              <a:spcAft>
                <a:spcPts val="600"/>
              </a:spcAft>
              <a:buClr>
                <a:schemeClr val="accent4"/>
              </a:buClr>
              <a:buFont typeface="Wingdings" pitchFamily="2" charset="2"/>
              <a:buChar char="§"/>
              <a:defRPr/>
            </a:lvl2pPr>
            <a:lvl3pPr marL="541338" indent="-182563">
              <a:lnSpc>
                <a:spcPts val="1800"/>
              </a:lnSpc>
              <a:spcAft>
                <a:spcPts val="600"/>
              </a:spcAft>
              <a:buClr>
                <a:schemeClr val="tx2"/>
              </a:buClr>
              <a:buSzPct val="100000"/>
              <a:buFont typeface="Arial" pitchFamily="34" charset="0"/>
              <a:buChar char="-"/>
              <a:defRPr/>
            </a:lvl3pPr>
            <a:lvl4pPr marL="712788" indent="-171450">
              <a:lnSpc>
                <a:spcPts val="1800"/>
              </a:lnSpc>
              <a:spcAft>
                <a:spcPts val="600"/>
              </a:spcAft>
              <a:buClr>
                <a:schemeClr val="accent4"/>
              </a:buClr>
              <a:buSzPct val="100000"/>
              <a:buFont typeface="Arial" pitchFamily="34" charset="0"/>
              <a:buChar char="-"/>
              <a:defRPr sz="1200"/>
            </a:lvl4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2"/>
          <p:cNvSpPr>
            <a:spLocks noGrp="1"/>
          </p:cNvSpPr>
          <p:nvPr>
            <p:ph idx="15"/>
          </p:nvPr>
        </p:nvSpPr>
        <p:spPr>
          <a:xfrm>
            <a:off x="6823075" y="1268413"/>
            <a:ext cx="1755775" cy="4427536"/>
          </a:xfrm>
          <a:prstGeom prst="rect">
            <a:avLst/>
          </a:prstGeom>
        </p:spPr>
        <p:txBody>
          <a:bodyPr lIns="0" tIns="0" rIns="0" bIns="0"/>
          <a:lstStyle>
            <a:lvl1pPr>
              <a:defRPr lang="fr-FR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Espace réservé du texte 5"/>
          <p:cNvSpPr>
            <a:spLocks noGrp="1"/>
          </p:cNvSpPr>
          <p:nvPr>
            <p:ph type="body" sz="quarter" idx="21"/>
          </p:nvPr>
        </p:nvSpPr>
        <p:spPr>
          <a:xfrm>
            <a:off x="179388" y="188913"/>
            <a:ext cx="8785225" cy="2159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Espace réservé du texte 7"/>
          <p:cNvSpPr>
            <a:spLocks noGrp="1"/>
          </p:cNvSpPr>
          <p:nvPr>
            <p:ph type="body" sz="quarter" idx="22"/>
          </p:nvPr>
        </p:nvSpPr>
        <p:spPr>
          <a:xfrm>
            <a:off x="179387" y="476251"/>
            <a:ext cx="8785225" cy="3238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texte 9"/>
          <p:cNvSpPr>
            <a:spLocks noGrp="1"/>
          </p:cNvSpPr>
          <p:nvPr>
            <p:ph type="body" sz="quarter" idx="23"/>
          </p:nvPr>
        </p:nvSpPr>
        <p:spPr>
          <a:xfrm>
            <a:off x="565150" y="1268412"/>
            <a:ext cx="6202363" cy="442753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800"/>
              </a:lnSpc>
              <a:spcAft>
                <a:spcPts val="600"/>
              </a:spcAft>
              <a:defRPr sz="1800"/>
            </a:lvl1pPr>
            <a:lvl2pPr marL="358775" indent="-176213">
              <a:lnSpc>
                <a:spcPts val="1800"/>
              </a:lnSpc>
              <a:spcAft>
                <a:spcPts val="600"/>
              </a:spcAft>
              <a:buClr>
                <a:schemeClr val="accent4"/>
              </a:buClr>
              <a:buFont typeface="Wingdings" pitchFamily="2" charset="2"/>
              <a:buChar char="§"/>
              <a:defRPr/>
            </a:lvl2pPr>
            <a:lvl3pPr marL="541338" indent="-182563">
              <a:lnSpc>
                <a:spcPts val="1800"/>
              </a:lnSpc>
              <a:spcAft>
                <a:spcPts val="600"/>
              </a:spcAft>
              <a:buClr>
                <a:schemeClr val="tx2"/>
              </a:buClr>
              <a:buSzPct val="100000"/>
              <a:buFont typeface="Arial" pitchFamily="34" charset="0"/>
              <a:buChar char="-"/>
              <a:defRPr/>
            </a:lvl3pPr>
            <a:lvl4pPr marL="712788" indent="-171450">
              <a:lnSpc>
                <a:spcPts val="1800"/>
              </a:lnSpc>
              <a:spcAft>
                <a:spcPts val="600"/>
              </a:spcAft>
              <a:buClr>
                <a:schemeClr val="accent4"/>
              </a:buClr>
              <a:buSzPct val="100000"/>
              <a:buFont typeface="Arial" pitchFamily="34" charset="0"/>
              <a:buChar char="-"/>
              <a:defRPr sz="1200"/>
            </a:lvl4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388" y="873125"/>
            <a:ext cx="4356100" cy="2578015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/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3" name="Espace réservé du contenu 2"/>
          <p:cNvSpPr>
            <a:spLocks noGrp="1"/>
          </p:cNvSpPr>
          <p:nvPr>
            <p:ph idx="23"/>
          </p:nvPr>
        </p:nvSpPr>
        <p:spPr>
          <a:xfrm>
            <a:off x="4608513" y="873125"/>
            <a:ext cx="4356100" cy="2578015"/>
          </a:xfrm>
          <a:prstGeom prst="rect">
            <a:avLst/>
          </a:prstGeom>
        </p:spPr>
        <p:txBody>
          <a:bodyPr lIns="0" tIns="0" rIns="0" bIns="0"/>
          <a:lstStyle>
            <a:lvl1pPr>
              <a:defRPr lang="fr-FR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4" name="Espace réservé du contenu 2"/>
          <p:cNvSpPr>
            <a:spLocks noGrp="1"/>
          </p:cNvSpPr>
          <p:nvPr>
            <p:ph idx="24"/>
          </p:nvPr>
        </p:nvSpPr>
        <p:spPr>
          <a:xfrm>
            <a:off x="179388" y="3514810"/>
            <a:ext cx="4356100" cy="2578015"/>
          </a:xfrm>
          <a:prstGeom prst="rect">
            <a:avLst/>
          </a:prstGeom>
        </p:spPr>
        <p:txBody>
          <a:bodyPr lIns="0" tIns="0" rIns="0" bIns="0"/>
          <a:lstStyle>
            <a:lvl1pPr>
              <a:defRPr lang="fr-FR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5" name="Espace réservé du contenu 2"/>
          <p:cNvSpPr>
            <a:spLocks noGrp="1"/>
          </p:cNvSpPr>
          <p:nvPr>
            <p:ph idx="25"/>
          </p:nvPr>
        </p:nvSpPr>
        <p:spPr>
          <a:xfrm>
            <a:off x="4608513" y="3514810"/>
            <a:ext cx="4356100" cy="2578015"/>
          </a:xfrm>
          <a:prstGeom prst="rect">
            <a:avLst/>
          </a:prstGeom>
        </p:spPr>
        <p:txBody>
          <a:bodyPr lIns="0" tIns="0" rIns="0" bIns="0"/>
          <a:lstStyle>
            <a:lvl1pPr>
              <a:defRPr lang="fr-FR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1" name="Espace réservé du texte 5"/>
          <p:cNvSpPr>
            <a:spLocks noGrp="1"/>
          </p:cNvSpPr>
          <p:nvPr>
            <p:ph type="body" sz="quarter" idx="21"/>
          </p:nvPr>
        </p:nvSpPr>
        <p:spPr>
          <a:xfrm>
            <a:off x="179388" y="188913"/>
            <a:ext cx="8785225" cy="2159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2" name="Espace réservé du texte 7"/>
          <p:cNvSpPr>
            <a:spLocks noGrp="1"/>
          </p:cNvSpPr>
          <p:nvPr>
            <p:ph type="body" sz="quarter" idx="22"/>
          </p:nvPr>
        </p:nvSpPr>
        <p:spPr>
          <a:xfrm>
            <a:off x="179387" y="476251"/>
            <a:ext cx="8785225" cy="3238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4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388" y="873125"/>
            <a:ext cx="2143125" cy="1692275"/>
          </a:xfrm>
          <a:prstGeom prst="rect">
            <a:avLst/>
          </a:prstGeom>
        </p:spPr>
        <p:txBody>
          <a:bodyPr lIns="0" tIns="0" rIns="0" bIns="0"/>
          <a:lstStyle>
            <a:lvl1pPr>
              <a:defRPr lang="fr-FR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7" name="Espace réservé du contenu 2"/>
          <p:cNvSpPr>
            <a:spLocks noGrp="1"/>
          </p:cNvSpPr>
          <p:nvPr>
            <p:ph idx="10"/>
          </p:nvPr>
        </p:nvSpPr>
        <p:spPr>
          <a:xfrm>
            <a:off x="179388" y="2636838"/>
            <a:ext cx="2143125" cy="1692275"/>
          </a:xfrm>
          <a:prstGeom prst="rect">
            <a:avLst/>
          </a:prstGeom>
        </p:spPr>
        <p:txBody>
          <a:bodyPr lIns="0" tIns="0" rIns="0" bIns="0"/>
          <a:lstStyle>
            <a:lvl1pPr>
              <a:defRPr lang="fr-FR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8" name="Espace réservé du contenu 2"/>
          <p:cNvSpPr>
            <a:spLocks noGrp="1"/>
          </p:cNvSpPr>
          <p:nvPr>
            <p:ph idx="11"/>
          </p:nvPr>
        </p:nvSpPr>
        <p:spPr>
          <a:xfrm>
            <a:off x="179388" y="4400551"/>
            <a:ext cx="2143125" cy="1692274"/>
          </a:xfrm>
          <a:prstGeom prst="rect">
            <a:avLst/>
          </a:prstGeom>
        </p:spPr>
        <p:txBody>
          <a:bodyPr lIns="0" tIns="0" rIns="0" bIns="0"/>
          <a:lstStyle>
            <a:lvl1pPr>
              <a:defRPr lang="fr-FR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Espace réservé du contenu 2"/>
          <p:cNvSpPr>
            <a:spLocks noGrp="1"/>
          </p:cNvSpPr>
          <p:nvPr>
            <p:ph idx="12"/>
          </p:nvPr>
        </p:nvSpPr>
        <p:spPr>
          <a:xfrm>
            <a:off x="2392363" y="873125"/>
            <a:ext cx="2143125" cy="1692275"/>
          </a:xfrm>
          <a:prstGeom prst="rect">
            <a:avLst/>
          </a:prstGeom>
        </p:spPr>
        <p:txBody>
          <a:bodyPr lIns="0" tIns="0" rIns="0" bIns="0"/>
          <a:lstStyle>
            <a:lvl1pPr>
              <a:defRPr lang="fr-FR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Espace réservé du contenu 2"/>
          <p:cNvSpPr>
            <a:spLocks noGrp="1"/>
          </p:cNvSpPr>
          <p:nvPr>
            <p:ph idx="13"/>
          </p:nvPr>
        </p:nvSpPr>
        <p:spPr>
          <a:xfrm>
            <a:off x="2392363" y="2636838"/>
            <a:ext cx="2143125" cy="1692275"/>
          </a:xfrm>
          <a:prstGeom prst="rect">
            <a:avLst/>
          </a:prstGeom>
        </p:spPr>
        <p:txBody>
          <a:bodyPr lIns="0" tIns="0" rIns="0" bIns="0"/>
          <a:lstStyle>
            <a:lvl1pPr>
              <a:defRPr lang="fr-FR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1" name="Espace réservé du contenu 2"/>
          <p:cNvSpPr>
            <a:spLocks noGrp="1"/>
          </p:cNvSpPr>
          <p:nvPr>
            <p:ph idx="14"/>
          </p:nvPr>
        </p:nvSpPr>
        <p:spPr>
          <a:xfrm>
            <a:off x="2392363" y="4400551"/>
            <a:ext cx="2143125" cy="1692274"/>
          </a:xfrm>
          <a:prstGeom prst="rect">
            <a:avLst/>
          </a:prstGeom>
        </p:spPr>
        <p:txBody>
          <a:bodyPr lIns="0" tIns="0" rIns="0" bIns="0"/>
          <a:lstStyle>
            <a:lvl1pPr>
              <a:defRPr lang="fr-FR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5"/>
          </p:nvPr>
        </p:nvSpPr>
        <p:spPr>
          <a:xfrm>
            <a:off x="4608513" y="873125"/>
            <a:ext cx="2143125" cy="1692275"/>
          </a:xfrm>
          <a:prstGeom prst="rect">
            <a:avLst/>
          </a:prstGeom>
        </p:spPr>
        <p:txBody>
          <a:bodyPr lIns="0" tIns="0" rIns="0" bIns="0"/>
          <a:lstStyle>
            <a:lvl1pPr>
              <a:defRPr lang="fr-FR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Espace réservé du contenu 2"/>
          <p:cNvSpPr>
            <a:spLocks noGrp="1"/>
          </p:cNvSpPr>
          <p:nvPr>
            <p:ph idx="16"/>
          </p:nvPr>
        </p:nvSpPr>
        <p:spPr>
          <a:xfrm>
            <a:off x="4608513" y="2636838"/>
            <a:ext cx="2143125" cy="1692275"/>
          </a:xfrm>
          <a:prstGeom prst="rect">
            <a:avLst/>
          </a:prstGeom>
        </p:spPr>
        <p:txBody>
          <a:bodyPr lIns="0" tIns="0" rIns="0" bIns="0"/>
          <a:lstStyle>
            <a:lvl1pPr>
              <a:defRPr lang="fr-FR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4" name="Espace réservé du contenu 2"/>
          <p:cNvSpPr>
            <a:spLocks noGrp="1"/>
          </p:cNvSpPr>
          <p:nvPr>
            <p:ph idx="17"/>
          </p:nvPr>
        </p:nvSpPr>
        <p:spPr>
          <a:xfrm>
            <a:off x="4608513" y="4400551"/>
            <a:ext cx="2143125" cy="1692274"/>
          </a:xfrm>
          <a:prstGeom prst="rect">
            <a:avLst/>
          </a:prstGeom>
        </p:spPr>
        <p:txBody>
          <a:bodyPr lIns="0" tIns="0" rIns="0" bIns="0"/>
          <a:lstStyle>
            <a:lvl1pPr>
              <a:defRPr lang="fr-FR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Espace réservé du contenu 2"/>
          <p:cNvSpPr>
            <a:spLocks noGrp="1"/>
          </p:cNvSpPr>
          <p:nvPr>
            <p:ph idx="18"/>
          </p:nvPr>
        </p:nvSpPr>
        <p:spPr>
          <a:xfrm>
            <a:off x="6821488" y="873125"/>
            <a:ext cx="2143125" cy="1692275"/>
          </a:xfrm>
          <a:prstGeom prst="rect">
            <a:avLst/>
          </a:prstGeom>
        </p:spPr>
        <p:txBody>
          <a:bodyPr lIns="0" tIns="0" rIns="0" bIns="0"/>
          <a:lstStyle>
            <a:lvl1pPr>
              <a:defRPr lang="fr-FR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Espace réservé du contenu 2"/>
          <p:cNvSpPr>
            <a:spLocks noGrp="1"/>
          </p:cNvSpPr>
          <p:nvPr>
            <p:ph idx="19"/>
          </p:nvPr>
        </p:nvSpPr>
        <p:spPr>
          <a:xfrm>
            <a:off x="6821488" y="2636838"/>
            <a:ext cx="2143125" cy="1692275"/>
          </a:xfrm>
          <a:prstGeom prst="rect">
            <a:avLst/>
          </a:prstGeom>
        </p:spPr>
        <p:txBody>
          <a:bodyPr lIns="0" tIns="0" rIns="0" bIns="0"/>
          <a:lstStyle>
            <a:lvl1pPr>
              <a:defRPr lang="fr-FR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7" name="Espace réservé du contenu 2"/>
          <p:cNvSpPr>
            <a:spLocks noGrp="1"/>
          </p:cNvSpPr>
          <p:nvPr>
            <p:ph idx="20"/>
          </p:nvPr>
        </p:nvSpPr>
        <p:spPr>
          <a:xfrm>
            <a:off x="6821488" y="4400551"/>
            <a:ext cx="2143125" cy="1692274"/>
          </a:xfrm>
          <a:prstGeom prst="rect">
            <a:avLst/>
          </a:prstGeom>
        </p:spPr>
        <p:txBody>
          <a:bodyPr lIns="0" tIns="0" rIns="0" bIns="0"/>
          <a:lstStyle>
            <a:lvl1pPr>
              <a:defRPr lang="fr-FR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1" name="Espace réservé du texte 5"/>
          <p:cNvSpPr>
            <a:spLocks noGrp="1"/>
          </p:cNvSpPr>
          <p:nvPr>
            <p:ph type="body" sz="quarter" idx="21"/>
          </p:nvPr>
        </p:nvSpPr>
        <p:spPr>
          <a:xfrm>
            <a:off x="179388" y="188913"/>
            <a:ext cx="8785225" cy="2159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2" name="Espace réservé du texte 7"/>
          <p:cNvSpPr>
            <a:spLocks noGrp="1"/>
          </p:cNvSpPr>
          <p:nvPr>
            <p:ph type="body" sz="quarter" idx="22"/>
          </p:nvPr>
        </p:nvSpPr>
        <p:spPr>
          <a:xfrm>
            <a:off x="179387" y="476251"/>
            <a:ext cx="8785225" cy="3238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388" y="873125"/>
            <a:ext cx="8783638" cy="5219700"/>
          </a:xfrm>
          <a:prstGeom prst="rect">
            <a:avLst/>
          </a:prstGeom>
        </p:spPr>
        <p:txBody>
          <a:bodyPr lIns="0" tIns="0" rIns="0" bIns="0"/>
          <a:lstStyle>
            <a:lvl1pPr>
              <a:defRPr lang="fr-FR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8" name="Espace réservé du texte 5"/>
          <p:cNvSpPr>
            <a:spLocks noGrp="1"/>
          </p:cNvSpPr>
          <p:nvPr>
            <p:ph type="body" sz="quarter" idx="21"/>
          </p:nvPr>
        </p:nvSpPr>
        <p:spPr>
          <a:xfrm>
            <a:off x="179388" y="188913"/>
            <a:ext cx="8785225" cy="2159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9" name="Espace réservé du texte 7"/>
          <p:cNvSpPr>
            <a:spLocks noGrp="1"/>
          </p:cNvSpPr>
          <p:nvPr>
            <p:ph type="body" sz="quarter" idx="22"/>
          </p:nvPr>
        </p:nvSpPr>
        <p:spPr>
          <a:xfrm>
            <a:off x="179387" y="476251"/>
            <a:ext cx="8785225" cy="3238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V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31" descr="Sign_Marq ppt FR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88125" y="6278563"/>
            <a:ext cx="16605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1"/>
          <p:cNvSpPr>
            <a:spLocks noGrp="1" noChangeArrowheads="1"/>
          </p:cNvSpPr>
          <p:nvPr>
            <p:ph type="title"/>
          </p:nvPr>
        </p:nvSpPr>
        <p:spPr bwMode="auto">
          <a:xfrm>
            <a:off x="369888" y="487363"/>
            <a:ext cx="8380412" cy="31210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Modifiez le style du titre</a:t>
            </a: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roduit 1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2"/>
          <p:cNvSpPr>
            <a:spLocks noGrp="1"/>
          </p:cNvSpPr>
          <p:nvPr>
            <p:ph idx="1"/>
          </p:nvPr>
        </p:nvSpPr>
        <p:spPr>
          <a:xfrm>
            <a:off x="179388" y="873125"/>
            <a:ext cx="8783638" cy="3455988"/>
          </a:xfrm>
          <a:prstGeom prst="rect">
            <a:avLst/>
          </a:prstGeom>
        </p:spPr>
        <p:txBody>
          <a:bodyPr lIns="0" tIns="0" rIns="0" bIns="0"/>
          <a:lstStyle>
            <a:lvl1pPr>
              <a:defRPr lang="fr-FR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1"/>
          </p:nvPr>
        </p:nvSpPr>
        <p:spPr>
          <a:xfrm>
            <a:off x="179388" y="4400551"/>
            <a:ext cx="4356100" cy="1692274"/>
          </a:xfrm>
          <a:prstGeom prst="rect">
            <a:avLst/>
          </a:prstGeom>
        </p:spPr>
        <p:txBody>
          <a:bodyPr lIns="0" tIns="0" rIns="0" bIns="0"/>
          <a:lstStyle>
            <a:lvl1pPr>
              <a:defRPr lang="fr-FR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Espace réservé du contenu 2"/>
          <p:cNvSpPr>
            <a:spLocks noGrp="1"/>
          </p:cNvSpPr>
          <p:nvPr>
            <p:ph idx="17"/>
          </p:nvPr>
        </p:nvSpPr>
        <p:spPr>
          <a:xfrm>
            <a:off x="4608513" y="4400551"/>
            <a:ext cx="2143125" cy="1692274"/>
          </a:xfrm>
          <a:prstGeom prst="rect">
            <a:avLst/>
          </a:prstGeom>
        </p:spPr>
        <p:txBody>
          <a:bodyPr lIns="0" tIns="0" rIns="0" bIns="0"/>
          <a:lstStyle>
            <a:lvl1pPr>
              <a:defRPr lang="fr-FR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Espace réservé du texte 5"/>
          <p:cNvSpPr>
            <a:spLocks noGrp="1"/>
          </p:cNvSpPr>
          <p:nvPr>
            <p:ph type="body" sz="quarter" idx="21"/>
          </p:nvPr>
        </p:nvSpPr>
        <p:spPr>
          <a:xfrm>
            <a:off x="179388" y="188913"/>
            <a:ext cx="8785225" cy="2159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7" name="Espace réservé du texte 7"/>
          <p:cNvSpPr>
            <a:spLocks noGrp="1"/>
          </p:cNvSpPr>
          <p:nvPr>
            <p:ph type="body" sz="quarter" idx="22"/>
          </p:nvPr>
        </p:nvSpPr>
        <p:spPr>
          <a:xfrm>
            <a:off x="179387" y="476251"/>
            <a:ext cx="8785225" cy="3238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4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contenu 2"/>
          <p:cNvSpPr>
            <a:spLocks noGrp="1"/>
          </p:cNvSpPr>
          <p:nvPr>
            <p:ph idx="11"/>
          </p:nvPr>
        </p:nvSpPr>
        <p:spPr>
          <a:xfrm>
            <a:off x="179388" y="4172631"/>
            <a:ext cx="2143125" cy="1920193"/>
          </a:xfrm>
          <a:prstGeom prst="rect">
            <a:avLst/>
          </a:prstGeom>
        </p:spPr>
        <p:txBody>
          <a:bodyPr lIns="0" tIns="0" rIns="0" bIns="0"/>
          <a:lstStyle>
            <a:lvl1pPr>
              <a:defRPr lang="fr-FR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1" name="Espace réservé du contenu 2"/>
          <p:cNvSpPr>
            <a:spLocks noGrp="1"/>
          </p:cNvSpPr>
          <p:nvPr>
            <p:ph idx="14"/>
          </p:nvPr>
        </p:nvSpPr>
        <p:spPr>
          <a:xfrm>
            <a:off x="2392363" y="4172631"/>
            <a:ext cx="2143125" cy="1920193"/>
          </a:xfrm>
          <a:prstGeom prst="rect">
            <a:avLst/>
          </a:prstGeom>
        </p:spPr>
        <p:txBody>
          <a:bodyPr lIns="0" tIns="0" rIns="0" bIns="0"/>
          <a:lstStyle>
            <a:lvl1pPr>
              <a:defRPr lang="fr-FR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4" name="Espace réservé du contenu 2"/>
          <p:cNvSpPr>
            <a:spLocks noGrp="1"/>
          </p:cNvSpPr>
          <p:nvPr>
            <p:ph idx="17"/>
          </p:nvPr>
        </p:nvSpPr>
        <p:spPr>
          <a:xfrm>
            <a:off x="4608513" y="4172631"/>
            <a:ext cx="2143125" cy="1920193"/>
          </a:xfrm>
          <a:prstGeom prst="rect">
            <a:avLst/>
          </a:prstGeom>
        </p:spPr>
        <p:txBody>
          <a:bodyPr lIns="0" tIns="0" rIns="0" bIns="0"/>
          <a:lstStyle>
            <a:lvl1pPr>
              <a:defRPr lang="fr-FR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7" name="Espace réservé du contenu 2"/>
          <p:cNvSpPr>
            <a:spLocks noGrp="1"/>
          </p:cNvSpPr>
          <p:nvPr>
            <p:ph idx="20"/>
          </p:nvPr>
        </p:nvSpPr>
        <p:spPr>
          <a:xfrm>
            <a:off x="6821488" y="4172631"/>
            <a:ext cx="2143125" cy="1920193"/>
          </a:xfrm>
          <a:prstGeom prst="rect">
            <a:avLst/>
          </a:prstGeom>
        </p:spPr>
        <p:txBody>
          <a:bodyPr lIns="0" tIns="0" rIns="0" bIns="0"/>
          <a:lstStyle>
            <a:lvl1pPr>
              <a:defRPr lang="fr-FR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388" y="188913"/>
            <a:ext cx="2143125" cy="1920195"/>
          </a:xfrm>
          <a:prstGeom prst="rect">
            <a:avLst/>
          </a:prstGeom>
        </p:spPr>
        <p:txBody>
          <a:bodyPr lIns="0" tIns="0" rIns="0" bIns="0"/>
          <a:lstStyle>
            <a:lvl1pPr>
              <a:defRPr lang="fr-FR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7" name="Espace réservé du contenu 2"/>
          <p:cNvSpPr>
            <a:spLocks noGrp="1"/>
          </p:cNvSpPr>
          <p:nvPr>
            <p:ph idx="10"/>
          </p:nvPr>
        </p:nvSpPr>
        <p:spPr>
          <a:xfrm>
            <a:off x="179388" y="2180773"/>
            <a:ext cx="2143125" cy="1920194"/>
          </a:xfrm>
          <a:prstGeom prst="rect">
            <a:avLst/>
          </a:prstGeom>
        </p:spPr>
        <p:txBody>
          <a:bodyPr lIns="0" tIns="0" rIns="0" bIns="0"/>
          <a:lstStyle>
            <a:lvl1pPr>
              <a:defRPr lang="fr-FR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Espace réservé du contenu 2"/>
          <p:cNvSpPr>
            <a:spLocks noGrp="1"/>
          </p:cNvSpPr>
          <p:nvPr>
            <p:ph idx="12"/>
          </p:nvPr>
        </p:nvSpPr>
        <p:spPr>
          <a:xfrm>
            <a:off x="2392363" y="188913"/>
            <a:ext cx="2143125" cy="1920195"/>
          </a:xfrm>
          <a:prstGeom prst="rect">
            <a:avLst/>
          </a:prstGeom>
        </p:spPr>
        <p:txBody>
          <a:bodyPr lIns="0" tIns="0" rIns="0" bIns="0"/>
          <a:lstStyle>
            <a:lvl1pPr>
              <a:defRPr lang="fr-FR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Espace réservé du contenu 2"/>
          <p:cNvSpPr>
            <a:spLocks noGrp="1"/>
          </p:cNvSpPr>
          <p:nvPr>
            <p:ph idx="13"/>
          </p:nvPr>
        </p:nvSpPr>
        <p:spPr>
          <a:xfrm>
            <a:off x="2392363" y="2180773"/>
            <a:ext cx="2143125" cy="1920194"/>
          </a:xfrm>
          <a:prstGeom prst="rect">
            <a:avLst/>
          </a:prstGeom>
        </p:spPr>
        <p:txBody>
          <a:bodyPr lIns="0" tIns="0" rIns="0" bIns="0"/>
          <a:lstStyle>
            <a:lvl1pPr>
              <a:defRPr lang="fr-FR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5"/>
          </p:nvPr>
        </p:nvSpPr>
        <p:spPr>
          <a:xfrm>
            <a:off x="4608513" y="188913"/>
            <a:ext cx="2143125" cy="1920195"/>
          </a:xfrm>
          <a:prstGeom prst="rect">
            <a:avLst/>
          </a:prstGeom>
        </p:spPr>
        <p:txBody>
          <a:bodyPr lIns="0" tIns="0" rIns="0" bIns="0"/>
          <a:lstStyle>
            <a:lvl1pPr>
              <a:defRPr lang="fr-FR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Espace réservé du contenu 2"/>
          <p:cNvSpPr>
            <a:spLocks noGrp="1"/>
          </p:cNvSpPr>
          <p:nvPr>
            <p:ph idx="16"/>
          </p:nvPr>
        </p:nvSpPr>
        <p:spPr>
          <a:xfrm>
            <a:off x="4608513" y="2180773"/>
            <a:ext cx="2143125" cy="1920194"/>
          </a:xfrm>
          <a:prstGeom prst="rect">
            <a:avLst/>
          </a:prstGeom>
        </p:spPr>
        <p:txBody>
          <a:bodyPr lIns="0" tIns="0" rIns="0" bIns="0"/>
          <a:lstStyle>
            <a:lvl1pPr>
              <a:defRPr lang="fr-FR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Espace réservé du contenu 2"/>
          <p:cNvSpPr>
            <a:spLocks noGrp="1"/>
          </p:cNvSpPr>
          <p:nvPr>
            <p:ph idx="18"/>
          </p:nvPr>
        </p:nvSpPr>
        <p:spPr>
          <a:xfrm>
            <a:off x="6821488" y="188913"/>
            <a:ext cx="2143125" cy="1920195"/>
          </a:xfrm>
          <a:prstGeom prst="rect">
            <a:avLst/>
          </a:prstGeom>
        </p:spPr>
        <p:txBody>
          <a:bodyPr lIns="0" tIns="0" rIns="0" bIns="0"/>
          <a:lstStyle>
            <a:lvl1pPr>
              <a:defRPr lang="fr-FR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Espace réservé du contenu 2"/>
          <p:cNvSpPr>
            <a:spLocks noGrp="1"/>
          </p:cNvSpPr>
          <p:nvPr>
            <p:ph idx="19"/>
          </p:nvPr>
        </p:nvSpPr>
        <p:spPr>
          <a:xfrm>
            <a:off x="6821488" y="2180773"/>
            <a:ext cx="2143125" cy="1920194"/>
          </a:xfrm>
          <a:prstGeom prst="rect">
            <a:avLst/>
          </a:prstGeom>
        </p:spPr>
        <p:txBody>
          <a:bodyPr lIns="0" tIns="0" rIns="0" bIns="0"/>
          <a:lstStyle>
            <a:lvl1pPr>
              <a:defRPr lang="fr-FR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1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388" y="188913"/>
            <a:ext cx="8783638" cy="5903912"/>
          </a:xfrm>
          <a:prstGeom prst="rect">
            <a:avLst/>
          </a:prstGeom>
        </p:spPr>
        <p:txBody>
          <a:bodyPr lIns="0" tIns="0" rIns="0" bIns="0"/>
          <a:lstStyle>
            <a:lvl1pPr>
              <a:defRPr lang="fr-FR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5"/>
          <p:cNvSpPr>
            <a:spLocks noGrp="1"/>
          </p:cNvSpPr>
          <p:nvPr>
            <p:ph type="body" sz="quarter" idx="21"/>
          </p:nvPr>
        </p:nvSpPr>
        <p:spPr>
          <a:xfrm>
            <a:off x="179388" y="188913"/>
            <a:ext cx="8785225" cy="2159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22"/>
          </p:nvPr>
        </p:nvSpPr>
        <p:spPr>
          <a:xfrm>
            <a:off x="179387" y="476251"/>
            <a:ext cx="8785225" cy="3238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u texte 9"/>
          <p:cNvSpPr>
            <a:spLocks noGrp="1"/>
          </p:cNvSpPr>
          <p:nvPr>
            <p:ph type="body" sz="quarter" idx="23"/>
          </p:nvPr>
        </p:nvSpPr>
        <p:spPr>
          <a:xfrm>
            <a:off x="565150" y="1268412"/>
            <a:ext cx="8013700" cy="442753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800"/>
              </a:lnSpc>
              <a:spcAft>
                <a:spcPts val="600"/>
              </a:spcAft>
              <a:defRPr sz="1800"/>
            </a:lvl1pPr>
            <a:lvl2pPr marL="358775" indent="-176213">
              <a:lnSpc>
                <a:spcPts val="1800"/>
              </a:lnSpc>
              <a:spcAft>
                <a:spcPts val="600"/>
              </a:spcAft>
              <a:buClr>
                <a:schemeClr val="accent4"/>
              </a:buClr>
              <a:buFont typeface="Wingdings" pitchFamily="2" charset="2"/>
              <a:buChar char="§"/>
              <a:defRPr/>
            </a:lvl2pPr>
            <a:lvl3pPr marL="541338" indent="-182563">
              <a:lnSpc>
                <a:spcPts val="1800"/>
              </a:lnSpc>
              <a:spcAft>
                <a:spcPts val="600"/>
              </a:spcAft>
              <a:buClr>
                <a:schemeClr val="tx2"/>
              </a:buClr>
              <a:buSzPct val="100000"/>
              <a:buFont typeface="Arial" pitchFamily="34" charset="0"/>
              <a:buChar char="-"/>
              <a:defRPr/>
            </a:lvl3pPr>
            <a:lvl4pPr marL="712788" indent="-171450">
              <a:lnSpc>
                <a:spcPts val="1800"/>
              </a:lnSpc>
              <a:spcAft>
                <a:spcPts val="600"/>
              </a:spcAft>
              <a:buClr>
                <a:schemeClr val="accent4"/>
              </a:buClr>
              <a:buSzPct val="100000"/>
              <a:buFont typeface="Arial" pitchFamily="34" charset="0"/>
              <a:buChar char="-"/>
              <a:defRPr sz="1200"/>
            </a:lvl4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2"/>
          <p:cNvSpPr>
            <a:spLocks noGrp="1"/>
          </p:cNvSpPr>
          <p:nvPr>
            <p:ph idx="15"/>
          </p:nvPr>
        </p:nvSpPr>
        <p:spPr>
          <a:xfrm>
            <a:off x="6823075" y="1268413"/>
            <a:ext cx="1755775" cy="4427536"/>
          </a:xfrm>
          <a:prstGeom prst="rect">
            <a:avLst/>
          </a:prstGeom>
        </p:spPr>
        <p:txBody>
          <a:bodyPr lIns="0" tIns="0" rIns="0" bIns="0"/>
          <a:lstStyle>
            <a:lvl1pPr>
              <a:defRPr lang="fr-FR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Espace réservé du texte 5"/>
          <p:cNvSpPr>
            <a:spLocks noGrp="1"/>
          </p:cNvSpPr>
          <p:nvPr>
            <p:ph type="body" sz="quarter" idx="21"/>
          </p:nvPr>
        </p:nvSpPr>
        <p:spPr>
          <a:xfrm>
            <a:off x="179388" y="188913"/>
            <a:ext cx="8785225" cy="2159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Espace réservé du texte 7"/>
          <p:cNvSpPr>
            <a:spLocks noGrp="1"/>
          </p:cNvSpPr>
          <p:nvPr>
            <p:ph type="body" sz="quarter" idx="22"/>
          </p:nvPr>
        </p:nvSpPr>
        <p:spPr>
          <a:xfrm>
            <a:off x="179387" y="476251"/>
            <a:ext cx="8785225" cy="3238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texte 9"/>
          <p:cNvSpPr>
            <a:spLocks noGrp="1"/>
          </p:cNvSpPr>
          <p:nvPr>
            <p:ph type="body" sz="quarter" idx="23"/>
          </p:nvPr>
        </p:nvSpPr>
        <p:spPr>
          <a:xfrm>
            <a:off x="565150" y="1268412"/>
            <a:ext cx="6202363" cy="442753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800"/>
              </a:lnSpc>
              <a:spcAft>
                <a:spcPts val="600"/>
              </a:spcAft>
              <a:defRPr sz="1800"/>
            </a:lvl1pPr>
            <a:lvl2pPr marL="358775" indent="-176213">
              <a:lnSpc>
                <a:spcPts val="1800"/>
              </a:lnSpc>
              <a:spcAft>
                <a:spcPts val="600"/>
              </a:spcAft>
              <a:buClr>
                <a:schemeClr val="accent4"/>
              </a:buClr>
              <a:buFont typeface="Wingdings" pitchFamily="2" charset="2"/>
              <a:buChar char="§"/>
              <a:defRPr/>
            </a:lvl2pPr>
            <a:lvl3pPr marL="541338" indent="-182563">
              <a:lnSpc>
                <a:spcPts val="1800"/>
              </a:lnSpc>
              <a:spcAft>
                <a:spcPts val="600"/>
              </a:spcAft>
              <a:buClr>
                <a:schemeClr val="tx2"/>
              </a:buClr>
              <a:buSzPct val="100000"/>
              <a:buFont typeface="Arial" pitchFamily="34" charset="0"/>
              <a:buChar char="-"/>
              <a:defRPr/>
            </a:lvl3pPr>
            <a:lvl4pPr marL="712788" indent="-171450">
              <a:lnSpc>
                <a:spcPts val="1800"/>
              </a:lnSpc>
              <a:spcAft>
                <a:spcPts val="600"/>
              </a:spcAft>
              <a:buClr>
                <a:schemeClr val="accent4"/>
              </a:buClr>
              <a:buSzPct val="100000"/>
              <a:buFont typeface="Arial" pitchFamily="34" charset="0"/>
              <a:buChar char="-"/>
              <a:defRPr sz="1200"/>
            </a:lvl4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388" y="873125"/>
            <a:ext cx="4356100" cy="2578015"/>
          </a:xfrm>
          <a:prstGeom prst="rect">
            <a:avLst/>
          </a:prstGeom>
        </p:spPr>
        <p:txBody>
          <a:bodyPr lIns="0" tIns="0" rIns="0" bIns="0"/>
          <a:lstStyle>
            <a:lvl1pPr>
              <a:defRPr lang="fr-FR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3" name="Espace réservé du contenu 2"/>
          <p:cNvSpPr>
            <a:spLocks noGrp="1"/>
          </p:cNvSpPr>
          <p:nvPr>
            <p:ph idx="23"/>
          </p:nvPr>
        </p:nvSpPr>
        <p:spPr>
          <a:xfrm>
            <a:off x="4608513" y="873125"/>
            <a:ext cx="4356100" cy="2578015"/>
          </a:xfrm>
          <a:prstGeom prst="rect">
            <a:avLst/>
          </a:prstGeom>
        </p:spPr>
        <p:txBody>
          <a:bodyPr lIns="0" tIns="0" rIns="0" bIns="0"/>
          <a:lstStyle>
            <a:lvl1pPr>
              <a:defRPr lang="fr-FR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4" name="Espace réservé du contenu 2"/>
          <p:cNvSpPr>
            <a:spLocks noGrp="1"/>
          </p:cNvSpPr>
          <p:nvPr>
            <p:ph idx="24"/>
          </p:nvPr>
        </p:nvSpPr>
        <p:spPr>
          <a:xfrm>
            <a:off x="179388" y="3514810"/>
            <a:ext cx="4356100" cy="2578015"/>
          </a:xfrm>
          <a:prstGeom prst="rect">
            <a:avLst/>
          </a:prstGeom>
        </p:spPr>
        <p:txBody>
          <a:bodyPr lIns="0" tIns="0" rIns="0" bIns="0"/>
          <a:lstStyle>
            <a:lvl1pPr>
              <a:defRPr lang="fr-FR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5" name="Espace réservé du contenu 2"/>
          <p:cNvSpPr>
            <a:spLocks noGrp="1"/>
          </p:cNvSpPr>
          <p:nvPr>
            <p:ph idx="25"/>
          </p:nvPr>
        </p:nvSpPr>
        <p:spPr>
          <a:xfrm>
            <a:off x="4608513" y="3514810"/>
            <a:ext cx="4356100" cy="2578015"/>
          </a:xfrm>
          <a:prstGeom prst="rect">
            <a:avLst/>
          </a:prstGeom>
        </p:spPr>
        <p:txBody>
          <a:bodyPr lIns="0" tIns="0" rIns="0" bIns="0"/>
          <a:lstStyle>
            <a:lvl1pPr>
              <a:defRPr lang="fr-FR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1" name="Espace réservé du texte 5"/>
          <p:cNvSpPr>
            <a:spLocks noGrp="1"/>
          </p:cNvSpPr>
          <p:nvPr>
            <p:ph type="body" sz="quarter" idx="21"/>
          </p:nvPr>
        </p:nvSpPr>
        <p:spPr>
          <a:xfrm>
            <a:off x="179388" y="188913"/>
            <a:ext cx="8785225" cy="2159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2" name="Espace réservé du texte 7"/>
          <p:cNvSpPr>
            <a:spLocks noGrp="1"/>
          </p:cNvSpPr>
          <p:nvPr>
            <p:ph type="body" sz="quarter" idx="22"/>
          </p:nvPr>
        </p:nvSpPr>
        <p:spPr>
          <a:xfrm>
            <a:off x="179387" y="476251"/>
            <a:ext cx="8785225" cy="3238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4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388" y="873125"/>
            <a:ext cx="2143125" cy="1692275"/>
          </a:xfrm>
          <a:prstGeom prst="rect">
            <a:avLst/>
          </a:prstGeom>
        </p:spPr>
        <p:txBody>
          <a:bodyPr lIns="0" tIns="0" rIns="0" bIns="0"/>
          <a:lstStyle>
            <a:lvl1pPr>
              <a:defRPr lang="fr-FR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7" name="Espace réservé du contenu 2"/>
          <p:cNvSpPr>
            <a:spLocks noGrp="1"/>
          </p:cNvSpPr>
          <p:nvPr>
            <p:ph idx="10"/>
          </p:nvPr>
        </p:nvSpPr>
        <p:spPr>
          <a:xfrm>
            <a:off x="179388" y="2636838"/>
            <a:ext cx="2143125" cy="1692275"/>
          </a:xfrm>
          <a:prstGeom prst="rect">
            <a:avLst/>
          </a:prstGeom>
        </p:spPr>
        <p:txBody>
          <a:bodyPr lIns="0" tIns="0" rIns="0" bIns="0"/>
          <a:lstStyle>
            <a:lvl1pPr>
              <a:defRPr lang="fr-FR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8" name="Espace réservé du contenu 2"/>
          <p:cNvSpPr>
            <a:spLocks noGrp="1"/>
          </p:cNvSpPr>
          <p:nvPr>
            <p:ph idx="11"/>
          </p:nvPr>
        </p:nvSpPr>
        <p:spPr>
          <a:xfrm>
            <a:off x="179388" y="4400551"/>
            <a:ext cx="2143125" cy="1692274"/>
          </a:xfrm>
          <a:prstGeom prst="rect">
            <a:avLst/>
          </a:prstGeom>
        </p:spPr>
        <p:txBody>
          <a:bodyPr lIns="0" tIns="0" rIns="0" bIns="0"/>
          <a:lstStyle>
            <a:lvl1pPr>
              <a:defRPr lang="fr-FR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Espace réservé du contenu 2"/>
          <p:cNvSpPr>
            <a:spLocks noGrp="1"/>
          </p:cNvSpPr>
          <p:nvPr>
            <p:ph idx="12"/>
          </p:nvPr>
        </p:nvSpPr>
        <p:spPr>
          <a:xfrm>
            <a:off x="2392363" y="873125"/>
            <a:ext cx="2143125" cy="1692275"/>
          </a:xfrm>
          <a:prstGeom prst="rect">
            <a:avLst/>
          </a:prstGeom>
        </p:spPr>
        <p:txBody>
          <a:bodyPr lIns="0" tIns="0" rIns="0" bIns="0"/>
          <a:lstStyle>
            <a:lvl1pPr>
              <a:defRPr lang="fr-FR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Espace réservé du contenu 2"/>
          <p:cNvSpPr>
            <a:spLocks noGrp="1"/>
          </p:cNvSpPr>
          <p:nvPr>
            <p:ph idx="13"/>
          </p:nvPr>
        </p:nvSpPr>
        <p:spPr>
          <a:xfrm>
            <a:off x="2392363" y="2636838"/>
            <a:ext cx="2143125" cy="1692275"/>
          </a:xfrm>
          <a:prstGeom prst="rect">
            <a:avLst/>
          </a:prstGeom>
        </p:spPr>
        <p:txBody>
          <a:bodyPr lIns="0" tIns="0" rIns="0" bIns="0"/>
          <a:lstStyle>
            <a:lvl1pPr>
              <a:defRPr lang="fr-FR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1" name="Espace réservé du contenu 2"/>
          <p:cNvSpPr>
            <a:spLocks noGrp="1"/>
          </p:cNvSpPr>
          <p:nvPr>
            <p:ph idx="14"/>
          </p:nvPr>
        </p:nvSpPr>
        <p:spPr>
          <a:xfrm>
            <a:off x="2392363" y="4400551"/>
            <a:ext cx="2143125" cy="1692274"/>
          </a:xfrm>
          <a:prstGeom prst="rect">
            <a:avLst/>
          </a:prstGeom>
        </p:spPr>
        <p:txBody>
          <a:bodyPr lIns="0" tIns="0" rIns="0" bIns="0"/>
          <a:lstStyle>
            <a:lvl1pPr>
              <a:defRPr lang="fr-FR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5"/>
          </p:nvPr>
        </p:nvSpPr>
        <p:spPr>
          <a:xfrm>
            <a:off x="4608513" y="873125"/>
            <a:ext cx="2143125" cy="1692275"/>
          </a:xfrm>
          <a:prstGeom prst="rect">
            <a:avLst/>
          </a:prstGeom>
        </p:spPr>
        <p:txBody>
          <a:bodyPr lIns="0" tIns="0" rIns="0" bIns="0"/>
          <a:lstStyle>
            <a:lvl1pPr>
              <a:defRPr lang="fr-FR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Espace réservé du contenu 2"/>
          <p:cNvSpPr>
            <a:spLocks noGrp="1"/>
          </p:cNvSpPr>
          <p:nvPr>
            <p:ph idx="16"/>
          </p:nvPr>
        </p:nvSpPr>
        <p:spPr>
          <a:xfrm>
            <a:off x="4608513" y="2636838"/>
            <a:ext cx="2143125" cy="1692275"/>
          </a:xfrm>
          <a:prstGeom prst="rect">
            <a:avLst/>
          </a:prstGeom>
        </p:spPr>
        <p:txBody>
          <a:bodyPr lIns="0" tIns="0" rIns="0" bIns="0"/>
          <a:lstStyle>
            <a:lvl1pPr>
              <a:defRPr lang="fr-FR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4" name="Espace réservé du contenu 2"/>
          <p:cNvSpPr>
            <a:spLocks noGrp="1"/>
          </p:cNvSpPr>
          <p:nvPr>
            <p:ph idx="17"/>
          </p:nvPr>
        </p:nvSpPr>
        <p:spPr>
          <a:xfrm>
            <a:off x="4608513" y="4400551"/>
            <a:ext cx="2143125" cy="1692274"/>
          </a:xfrm>
          <a:prstGeom prst="rect">
            <a:avLst/>
          </a:prstGeom>
        </p:spPr>
        <p:txBody>
          <a:bodyPr lIns="0" tIns="0" rIns="0" bIns="0"/>
          <a:lstStyle>
            <a:lvl1pPr>
              <a:defRPr lang="fr-FR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Espace réservé du contenu 2"/>
          <p:cNvSpPr>
            <a:spLocks noGrp="1"/>
          </p:cNvSpPr>
          <p:nvPr>
            <p:ph idx="18"/>
          </p:nvPr>
        </p:nvSpPr>
        <p:spPr>
          <a:xfrm>
            <a:off x="6821488" y="873125"/>
            <a:ext cx="2143125" cy="1692275"/>
          </a:xfrm>
          <a:prstGeom prst="rect">
            <a:avLst/>
          </a:prstGeom>
        </p:spPr>
        <p:txBody>
          <a:bodyPr lIns="0" tIns="0" rIns="0" bIns="0"/>
          <a:lstStyle>
            <a:lvl1pPr>
              <a:defRPr lang="fr-FR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Espace réservé du contenu 2"/>
          <p:cNvSpPr>
            <a:spLocks noGrp="1"/>
          </p:cNvSpPr>
          <p:nvPr>
            <p:ph idx="19"/>
          </p:nvPr>
        </p:nvSpPr>
        <p:spPr>
          <a:xfrm>
            <a:off x="6821488" y="2636838"/>
            <a:ext cx="2143125" cy="1692275"/>
          </a:xfrm>
          <a:prstGeom prst="rect">
            <a:avLst/>
          </a:prstGeom>
        </p:spPr>
        <p:txBody>
          <a:bodyPr lIns="0" tIns="0" rIns="0" bIns="0"/>
          <a:lstStyle>
            <a:lvl1pPr>
              <a:defRPr lang="fr-FR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7" name="Espace réservé du contenu 2"/>
          <p:cNvSpPr>
            <a:spLocks noGrp="1"/>
          </p:cNvSpPr>
          <p:nvPr>
            <p:ph idx="20"/>
          </p:nvPr>
        </p:nvSpPr>
        <p:spPr>
          <a:xfrm>
            <a:off x="6821488" y="4400551"/>
            <a:ext cx="2143125" cy="1692274"/>
          </a:xfrm>
          <a:prstGeom prst="rect">
            <a:avLst/>
          </a:prstGeom>
        </p:spPr>
        <p:txBody>
          <a:bodyPr lIns="0" tIns="0" rIns="0" bIns="0"/>
          <a:lstStyle>
            <a:lvl1pPr>
              <a:defRPr lang="fr-FR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1" name="Espace réservé du texte 5"/>
          <p:cNvSpPr>
            <a:spLocks noGrp="1"/>
          </p:cNvSpPr>
          <p:nvPr>
            <p:ph type="body" sz="quarter" idx="21"/>
          </p:nvPr>
        </p:nvSpPr>
        <p:spPr>
          <a:xfrm>
            <a:off x="179388" y="188913"/>
            <a:ext cx="8785225" cy="2159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2" name="Espace réservé du texte 7"/>
          <p:cNvSpPr>
            <a:spLocks noGrp="1"/>
          </p:cNvSpPr>
          <p:nvPr>
            <p:ph type="body" sz="quarter" idx="22"/>
          </p:nvPr>
        </p:nvSpPr>
        <p:spPr>
          <a:xfrm>
            <a:off x="179387" y="476251"/>
            <a:ext cx="8785225" cy="3238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388" y="873125"/>
            <a:ext cx="8783638" cy="5219700"/>
          </a:xfrm>
          <a:prstGeom prst="rect">
            <a:avLst/>
          </a:prstGeom>
        </p:spPr>
        <p:txBody>
          <a:bodyPr lIns="0" tIns="0" rIns="0" bIns="0"/>
          <a:lstStyle>
            <a:lvl1pPr>
              <a:defRPr lang="fr-FR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8" name="Espace réservé du texte 5"/>
          <p:cNvSpPr>
            <a:spLocks noGrp="1"/>
          </p:cNvSpPr>
          <p:nvPr>
            <p:ph type="body" sz="quarter" idx="21"/>
          </p:nvPr>
        </p:nvSpPr>
        <p:spPr>
          <a:xfrm>
            <a:off x="179388" y="188913"/>
            <a:ext cx="8785225" cy="2159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9" name="Espace réservé du texte 7"/>
          <p:cNvSpPr>
            <a:spLocks noGrp="1"/>
          </p:cNvSpPr>
          <p:nvPr>
            <p:ph type="body" sz="quarter" idx="22"/>
          </p:nvPr>
        </p:nvSpPr>
        <p:spPr>
          <a:xfrm>
            <a:off x="179387" y="476251"/>
            <a:ext cx="8785225" cy="3238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ZoneTexte 4"/>
          <p:cNvSpPr txBox="1"/>
          <p:nvPr userDrawn="1"/>
        </p:nvSpPr>
        <p:spPr>
          <a:xfrm>
            <a:off x="2771800" y="6496071"/>
            <a:ext cx="86409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900" dirty="0" smtClean="0"/>
              <a:t>MAI 2015</a:t>
            </a:r>
            <a:endParaRPr lang="en-US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roduit 1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2"/>
          <p:cNvSpPr>
            <a:spLocks noGrp="1"/>
          </p:cNvSpPr>
          <p:nvPr>
            <p:ph idx="1"/>
          </p:nvPr>
        </p:nvSpPr>
        <p:spPr>
          <a:xfrm>
            <a:off x="179388" y="873125"/>
            <a:ext cx="8783638" cy="3455988"/>
          </a:xfrm>
          <a:prstGeom prst="rect">
            <a:avLst/>
          </a:prstGeom>
        </p:spPr>
        <p:txBody>
          <a:bodyPr lIns="0" tIns="0" rIns="0" bIns="0"/>
          <a:lstStyle>
            <a:lvl1pPr>
              <a:defRPr lang="fr-FR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1"/>
          </p:nvPr>
        </p:nvSpPr>
        <p:spPr>
          <a:xfrm>
            <a:off x="179388" y="4400551"/>
            <a:ext cx="4356100" cy="1692274"/>
          </a:xfrm>
          <a:prstGeom prst="rect">
            <a:avLst/>
          </a:prstGeom>
        </p:spPr>
        <p:txBody>
          <a:bodyPr lIns="0" tIns="0" rIns="0" bIns="0"/>
          <a:lstStyle>
            <a:lvl1pPr>
              <a:defRPr lang="fr-FR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Espace réservé du contenu 2"/>
          <p:cNvSpPr>
            <a:spLocks noGrp="1"/>
          </p:cNvSpPr>
          <p:nvPr>
            <p:ph idx="17"/>
          </p:nvPr>
        </p:nvSpPr>
        <p:spPr>
          <a:xfrm>
            <a:off x="4608513" y="4400551"/>
            <a:ext cx="2143125" cy="1692274"/>
          </a:xfrm>
          <a:prstGeom prst="rect">
            <a:avLst/>
          </a:prstGeom>
        </p:spPr>
        <p:txBody>
          <a:bodyPr lIns="0" tIns="0" rIns="0" bIns="0"/>
          <a:lstStyle>
            <a:lvl1pPr>
              <a:defRPr lang="fr-FR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Espace réservé du texte 5"/>
          <p:cNvSpPr>
            <a:spLocks noGrp="1"/>
          </p:cNvSpPr>
          <p:nvPr>
            <p:ph type="body" sz="quarter" idx="21"/>
          </p:nvPr>
        </p:nvSpPr>
        <p:spPr>
          <a:xfrm>
            <a:off x="179388" y="188913"/>
            <a:ext cx="8785225" cy="2159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7" name="Espace réservé du texte 7"/>
          <p:cNvSpPr>
            <a:spLocks noGrp="1"/>
          </p:cNvSpPr>
          <p:nvPr>
            <p:ph type="body" sz="quarter" idx="22"/>
          </p:nvPr>
        </p:nvSpPr>
        <p:spPr>
          <a:xfrm>
            <a:off x="179387" y="476251"/>
            <a:ext cx="8785225" cy="3238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4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contenu 2"/>
          <p:cNvSpPr>
            <a:spLocks noGrp="1"/>
          </p:cNvSpPr>
          <p:nvPr>
            <p:ph idx="11"/>
          </p:nvPr>
        </p:nvSpPr>
        <p:spPr>
          <a:xfrm>
            <a:off x="179388" y="4172631"/>
            <a:ext cx="2143125" cy="1920193"/>
          </a:xfrm>
          <a:prstGeom prst="rect">
            <a:avLst/>
          </a:prstGeom>
        </p:spPr>
        <p:txBody>
          <a:bodyPr lIns="0" tIns="0" rIns="0" bIns="0"/>
          <a:lstStyle>
            <a:lvl1pPr>
              <a:defRPr lang="fr-FR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1" name="Espace réservé du contenu 2"/>
          <p:cNvSpPr>
            <a:spLocks noGrp="1"/>
          </p:cNvSpPr>
          <p:nvPr>
            <p:ph idx="14"/>
          </p:nvPr>
        </p:nvSpPr>
        <p:spPr>
          <a:xfrm>
            <a:off x="2392363" y="4172631"/>
            <a:ext cx="2143125" cy="1920193"/>
          </a:xfrm>
          <a:prstGeom prst="rect">
            <a:avLst/>
          </a:prstGeom>
        </p:spPr>
        <p:txBody>
          <a:bodyPr lIns="0" tIns="0" rIns="0" bIns="0"/>
          <a:lstStyle>
            <a:lvl1pPr>
              <a:defRPr lang="fr-FR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4" name="Espace réservé du contenu 2"/>
          <p:cNvSpPr>
            <a:spLocks noGrp="1"/>
          </p:cNvSpPr>
          <p:nvPr>
            <p:ph idx="17"/>
          </p:nvPr>
        </p:nvSpPr>
        <p:spPr>
          <a:xfrm>
            <a:off x="4608513" y="4172631"/>
            <a:ext cx="2143125" cy="1920193"/>
          </a:xfrm>
          <a:prstGeom prst="rect">
            <a:avLst/>
          </a:prstGeom>
        </p:spPr>
        <p:txBody>
          <a:bodyPr lIns="0" tIns="0" rIns="0" bIns="0"/>
          <a:lstStyle>
            <a:lvl1pPr>
              <a:defRPr lang="fr-FR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7" name="Espace réservé du contenu 2"/>
          <p:cNvSpPr>
            <a:spLocks noGrp="1"/>
          </p:cNvSpPr>
          <p:nvPr>
            <p:ph idx="20"/>
          </p:nvPr>
        </p:nvSpPr>
        <p:spPr>
          <a:xfrm>
            <a:off x="6821488" y="4172631"/>
            <a:ext cx="2143125" cy="1920193"/>
          </a:xfrm>
          <a:prstGeom prst="rect">
            <a:avLst/>
          </a:prstGeom>
        </p:spPr>
        <p:txBody>
          <a:bodyPr lIns="0" tIns="0" rIns="0" bIns="0"/>
          <a:lstStyle>
            <a:lvl1pPr>
              <a:defRPr lang="fr-FR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388" y="188913"/>
            <a:ext cx="2143125" cy="1920195"/>
          </a:xfrm>
          <a:prstGeom prst="rect">
            <a:avLst/>
          </a:prstGeom>
        </p:spPr>
        <p:txBody>
          <a:bodyPr lIns="0" tIns="0" rIns="0" bIns="0"/>
          <a:lstStyle>
            <a:lvl1pPr>
              <a:defRPr lang="fr-FR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7" name="Espace réservé du contenu 2"/>
          <p:cNvSpPr>
            <a:spLocks noGrp="1"/>
          </p:cNvSpPr>
          <p:nvPr>
            <p:ph idx="10"/>
          </p:nvPr>
        </p:nvSpPr>
        <p:spPr>
          <a:xfrm>
            <a:off x="179388" y="2180773"/>
            <a:ext cx="2143125" cy="1920194"/>
          </a:xfrm>
          <a:prstGeom prst="rect">
            <a:avLst/>
          </a:prstGeom>
        </p:spPr>
        <p:txBody>
          <a:bodyPr lIns="0" tIns="0" rIns="0" bIns="0"/>
          <a:lstStyle>
            <a:lvl1pPr>
              <a:defRPr lang="fr-FR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Espace réservé du contenu 2"/>
          <p:cNvSpPr>
            <a:spLocks noGrp="1"/>
          </p:cNvSpPr>
          <p:nvPr>
            <p:ph idx="12"/>
          </p:nvPr>
        </p:nvSpPr>
        <p:spPr>
          <a:xfrm>
            <a:off x="2392363" y="188913"/>
            <a:ext cx="2143125" cy="1920195"/>
          </a:xfrm>
          <a:prstGeom prst="rect">
            <a:avLst/>
          </a:prstGeom>
        </p:spPr>
        <p:txBody>
          <a:bodyPr lIns="0" tIns="0" rIns="0" bIns="0"/>
          <a:lstStyle>
            <a:lvl1pPr>
              <a:defRPr lang="fr-FR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Espace réservé du contenu 2"/>
          <p:cNvSpPr>
            <a:spLocks noGrp="1"/>
          </p:cNvSpPr>
          <p:nvPr>
            <p:ph idx="13"/>
          </p:nvPr>
        </p:nvSpPr>
        <p:spPr>
          <a:xfrm>
            <a:off x="2392363" y="2180773"/>
            <a:ext cx="2143125" cy="1920194"/>
          </a:xfrm>
          <a:prstGeom prst="rect">
            <a:avLst/>
          </a:prstGeom>
        </p:spPr>
        <p:txBody>
          <a:bodyPr lIns="0" tIns="0" rIns="0" bIns="0"/>
          <a:lstStyle>
            <a:lvl1pPr>
              <a:defRPr lang="fr-FR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5"/>
          </p:nvPr>
        </p:nvSpPr>
        <p:spPr>
          <a:xfrm>
            <a:off x="4608513" y="188913"/>
            <a:ext cx="2143125" cy="1920195"/>
          </a:xfrm>
          <a:prstGeom prst="rect">
            <a:avLst/>
          </a:prstGeom>
        </p:spPr>
        <p:txBody>
          <a:bodyPr lIns="0" tIns="0" rIns="0" bIns="0"/>
          <a:lstStyle>
            <a:lvl1pPr>
              <a:defRPr lang="fr-FR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Espace réservé du contenu 2"/>
          <p:cNvSpPr>
            <a:spLocks noGrp="1"/>
          </p:cNvSpPr>
          <p:nvPr>
            <p:ph idx="16"/>
          </p:nvPr>
        </p:nvSpPr>
        <p:spPr>
          <a:xfrm>
            <a:off x="4608513" y="2180773"/>
            <a:ext cx="2143125" cy="1920194"/>
          </a:xfrm>
          <a:prstGeom prst="rect">
            <a:avLst/>
          </a:prstGeom>
        </p:spPr>
        <p:txBody>
          <a:bodyPr lIns="0" tIns="0" rIns="0" bIns="0"/>
          <a:lstStyle>
            <a:lvl1pPr>
              <a:defRPr lang="fr-FR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Espace réservé du contenu 2"/>
          <p:cNvSpPr>
            <a:spLocks noGrp="1"/>
          </p:cNvSpPr>
          <p:nvPr>
            <p:ph idx="18"/>
          </p:nvPr>
        </p:nvSpPr>
        <p:spPr>
          <a:xfrm>
            <a:off x="6821488" y="188913"/>
            <a:ext cx="2143125" cy="1920195"/>
          </a:xfrm>
          <a:prstGeom prst="rect">
            <a:avLst/>
          </a:prstGeom>
        </p:spPr>
        <p:txBody>
          <a:bodyPr lIns="0" tIns="0" rIns="0" bIns="0"/>
          <a:lstStyle>
            <a:lvl1pPr>
              <a:defRPr lang="fr-FR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Espace réservé du contenu 2"/>
          <p:cNvSpPr>
            <a:spLocks noGrp="1"/>
          </p:cNvSpPr>
          <p:nvPr>
            <p:ph idx="19"/>
          </p:nvPr>
        </p:nvSpPr>
        <p:spPr>
          <a:xfrm>
            <a:off x="6821488" y="2180773"/>
            <a:ext cx="2143125" cy="1920194"/>
          </a:xfrm>
          <a:prstGeom prst="rect">
            <a:avLst/>
          </a:prstGeom>
        </p:spPr>
        <p:txBody>
          <a:bodyPr lIns="0" tIns="0" rIns="0" bIns="0"/>
          <a:lstStyle>
            <a:lvl1pPr>
              <a:defRPr lang="fr-FR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A309A6D-C09C-4548-B29A-6CF363A7E532}" type="datetimeFigureOut">
              <a:rPr lang="fr-FR" smtClean="0"/>
              <a:t>18/09/2015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  <p:sp>
        <p:nvSpPr>
          <p:cNvPr id="7" name="ZoneTexte 6"/>
          <p:cNvSpPr txBox="1"/>
          <p:nvPr userDrawn="1"/>
        </p:nvSpPr>
        <p:spPr>
          <a:xfrm>
            <a:off x="2771800" y="6496071"/>
            <a:ext cx="86409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900" dirty="0" smtClean="0"/>
              <a:t>MAI 2015</a:t>
            </a:r>
            <a:endParaRPr lang="en-US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1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388" y="188913"/>
            <a:ext cx="8783638" cy="5903912"/>
          </a:xfrm>
          <a:prstGeom prst="rect">
            <a:avLst/>
          </a:prstGeom>
        </p:spPr>
        <p:txBody>
          <a:bodyPr lIns="0" tIns="0" rIns="0" bIns="0"/>
          <a:lstStyle>
            <a:lvl1pPr>
              <a:defRPr lang="fr-FR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5" descr="02-03_DDI_DESIGN-STRATEGY_LVDACKER2"/>
          <p:cNvPicPr>
            <a:picLocks noChangeAspect="1" noChangeArrowheads="1"/>
          </p:cNvPicPr>
          <p:nvPr userDrawn="1"/>
        </p:nvPicPr>
        <p:blipFill>
          <a:blip r:embed="rId2"/>
          <a:srcRect l="3612" t="2547" r="-3609" b="-2522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E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5"/>
          <p:cNvPicPr>
            <a:picLocks noChangeAspect="1" noChangeArrowheads="1"/>
          </p:cNvPicPr>
          <p:nvPr userDrawn="1"/>
        </p:nvPicPr>
        <p:blipFill>
          <a:blip r:embed="rId2"/>
          <a:srcRect t="2419" b="-241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3669E-ECE4-49E0-9B3B-4F9A54FC9E86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2919-7B0E-4878-91F8-BCFBDD69A17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8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3669E-ECE4-49E0-9B3B-4F9A54FC9E86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2919-7B0E-4878-91F8-BCFBDD69A17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13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3669E-ECE4-49E0-9B3B-4F9A54FC9E86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2919-7B0E-4878-91F8-BCFBDD69A17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78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3669E-ECE4-49E0-9B3B-4F9A54FC9E86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2919-7B0E-4878-91F8-BCFBDD69A17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235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3669E-ECE4-49E0-9B3B-4F9A54FC9E86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2919-7B0E-4878-91F8-BCFBDD69A17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28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3669E-ECE4-49E0-9B3B-4F9A54FC9E86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2919-7B0E-4878-91F8-BCFBDD69A17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606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19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8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image" Target="../media/image4.jpeg"/><Relationship Id="rId5" Type="http://schemas.openxmlformats.org/officeDocument/2006/relationships/slideLayout" Target="../slideLayouts/slideLayout27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26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Line 62"/>
          <p:cNvSpPr>
            <a:spLocks noChangeShapeType="1"/>
          </p:cNvSpPr>
          <p:nvPr/>
        </p:nvSpPr>
        <p:spPr bwMode="auto">
          <a:xfrm>
            <a:off x="4535488" y="6138863"/>
            <a:ext cx="0" cy="538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 sz="1800" b="0">
              <a:solidFill>
                <a:schemeClr val="tx1"/>
              </a:solidFill>
              <a:latin typeface="Arial" pitchFamily="-28" charset="0"/>
              <a:ea typeface="+mn-ea"/>
              <a:cs typeface="+mn-cs"/>
            </a:endParaRPr>
          </a:p>
        </p:txBody>
      </p:sp>
      <p:pic>
        <p:nvPicPr>
          <p:cNvPr id="53251" name="Picture 20" descr="logo renaul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424863" y="6137275"/>
            <a:ext cx="53975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Line 62"/>
          <p:cNvSpPr>
            <a:spLocks noChangeShapeType="1"/>
          </p:cNvSpPr>
          <p:nvPr/>
        </p:nvSpPr>
        <p:spPr bwMode="auto">
          <a:xfrm>
            <a:off x="2722563" y="6138863"/>
            <a:ext cx="0" cy="538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 sz="1800" b="0">
              <a:solidFill>
                <a:schemeClr val="tx1"/>
              </a:solidFill>
              <a:latin typeface="Arial" pitchFamily="-28" charset="0"/>
              <a:ea typeface="+mn-ea"/>
              <a:cs typeface="+mn-cs"/>
            </a:endParaRP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173038" y="6452908"/>
            <a:ext cx="2447925" cy="29238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45712" anchor="b">
            <a:spAutoFit/>
          </a:bodyPr>
          <a:lstStyle>
            <a:lvl1pPr defTabSz="10429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37931725" indent="-37474525" defTabSz="10429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buClr>
                <a:srgbClr val="F7B100"/>
              </a:buClr>
              <a:buFont typeface="Wingdings" pitchFamily="2" charset="2"/>
              <a:buNone/>
              <a:defRPr/>
            </a:pPr>
            <a:r>
              <a:rPr lang="fr-FR" sz="800" dirty="0" smtClean="0">
                <a:cs typeface="+mn-cs"/>
              </a:rPr>
              <a:t>RECHERCHE OPERATIONNELLE ET OPTIMISATION</a:t>
            </a:r>
            <a:endParaRPr lang="fr-FR" sz="800" dirty="0">
              <a:cs typeface="+mn-cs"/>
            </a:endParaRPr>
          </a:p>
        </p:txBody>
      </p:sp>
      <p:sp>
        <p:nvSpPr>
          <p:cNvPr id="29" name="Text Box 48"/>
          <p:cNvSpPr txBox="1">
            <a:spLocks noChangeArrowheads="1"/>
          </p:cNvSpPr>
          <p:nvPr/>
        </p:nvSpPr>
        <p:spPr bwMode="auto">
          <a:xfrm>
            <a:off x="2782888" y="6577013"/>
            <a:ext cx="1633537" cy="122237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 anchor="b">
            <a:spAutoFit/>
          </a:bodyPr>
          <a:lstStyle>
            <a:lvl1pPr defTabSz="10429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37931725" indent="-37474525" defTabSz="10429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fr-FR" sz="800" dirty="0" smtClean="0">
                <a:cs typeface="+mn-cs"/>
              </a:rPr>
              <a:t>JUIN 2014</a:t>
            </a:r>
            <a:endParaRPr lang="fr-FR" sz="800" dirty="0">
              <a:cs typeface="+mn-cs"/>
            </a:endParaRPr>
          </a:p>
        </p:txBody>
      </p:sp>
      <p:sp>
        <p:nvSpPr>
          <p:cNvPr id="3" name="Text Box 48"/>
          <p:cNvSpPr txBox="1">
            <a:spLocks noChangeArrowheads="1"/>
          </p:cNvSpPr>
          <p:nvPr/>
        </p:nvSpPr>
        <p:spPr bwMode="auto">
          <a:xfrm>
            <a:off x="4606925" y="6453188"/>
            <a:ext cx="1511300" cy="244475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 anchor="b">
            <a:spAutoFit/>
          </a:bodyPr>
          <a:lstStyle>
            <a:lvl1pPr defTabSz="10429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37931725" indent="-37474525" defTabSz="10429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endParaRPr lang="fr-FR" sz="800" dirty="0">
              <a:cs typeface="+mn-cs"/>
            </a:endParaRPr>
          </a:p>
          <a:p>
            <a:pPr eaLnBrk="1" hangingPunct="1">
              <a:defRPr/>
            </a:pPr>
            <a:r>
              <a:rPr lang="fr-FR" sz="800" dirty="0">
                <a:cs typeface="+mn-cs"/>
              </a:rPr>
              <a:t>PROPRIÉTÉ RENAULT</a:t>
            </a:r>
          </a:p>
        </p:txBody>
      </p:sp>
      <p:grpSp>
        <p:nvGrpSpPr>
          <p:cNvPr id="53256" name="Group 42"/>
          <p:cNvGrpSpPr>
            <a:grpSpLocks/>
          </p:cNvGrpSpPr>
          <p:nvPr/>
        </p:nvGrpSpPr>
        <p:grpSpPr bwMode="auto">
          <a:xfrm>
            <a:off x="179388" y="3965575"/>
            <a:ext cx="8783637" cy="1951038"/>
            <a:chOff x="113" y="2498"/>
            <a:chExt cx="5533" cy="1229"/>
          </a:xfrm>
        </p:grpSpPr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>
              <a:off x="113" y="2498"/>
              <a:ext cx="5533" cy="122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FR" sz="1800" b="0">
                <a:solidFill>
                  <a:schemeClr val="tx1"/>
                </a:solidFill>
                <a:cs typeface="+mn-cs"/>
              </a:endParaRPr>
            </a:p>
          </p:txBody>
        </p:sp>
        <p:pic>
          <p:nvPicPr>
            <p:cNvPr id="53259" name="Picture 15" descr="ONGLET"/>
            <p:cNvPicPr preferRelativeResize="0">
              <a:picLocks noChangeAspect="1" noChangeArrowheads="1"/>
            </p:cNvPicPr>
            <p:nvPr userDrawn="1"/>
          </p:nvPicPr>
          <p:blipFill>
            <a:blip r:embed="rId6"/>
            <a:srcRect l="24104" t="24007" r="24104" b="24007"/>
            <a:stretch>
              <a:fillRect/>
            </a:stretch>
          </p:blipFill>
          <p:spPr bwMode="auto">
            <a:xfrm>
              <a:off x="5310" y="3398"/>
              <a:ext cx="336" cy="329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</p:pic>
      </p:grpSp>
      <p:sp>
        <p:nvSpPr>
          <p:cNvPr id="28" name="Rectangle 43"/>
          <p:cNvSpPr>
            <a:spLocks noChangeArrowheads="1"/>
          </p:cNvSpPr>
          <p:nvPr/>
        </p:nvSpPr>
        <p:spPr bwMode="auto">
          <a:xfrm>
            <a:off x="177800" y="185738"/>
            <a:ext cx="8780463" cy="3748087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>
              <a:defRPr/>
            </a:pPr>
            <a:endParaRPr lang="fr-FR" sz="1800" b="0">
              <a:solidFill>
                <a:schemeClr val="tx1"/>
              </a:solidFill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 Narrow" pitchFamily="34" charset="0"/>
          <a:ea typeface="MS PGothic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 Narrow" pitchFamily="34" charset="0"/>
          <a:ea typeface="MS PGothic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 Narrow" pitchFamily="34" charset="0"/>
          <a:ea typeface="MS PGothic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 Narrow" pitchFamily="34" charset="0"/>
          <a:ea typeface="MS PGothic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 Narrow" pitchFamily="34" charset="0"/>
          <a:ea typeface="MS PGothic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 Narrow" pitchFamily="34" charset="0"/>
          <a:ea typeface="MS PGothic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 Narrow" pitchFamily="34" charset="0"/>
          <a:ea typeface="MS PGothic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 Narrow" pitchFamily="34" charset="0"/>
          <a:ea typeface="MS PGothic" pitchFamily="34" charset="-128"/>
        </a:defRPr>
      </a:lvl9pPr>
    </p:titleStyle>
    <p:bodyStyle>
      <a:lvl1pPr marL="342900" indent="-342900" algn="l" rtl="0" eaLnBrk="1" fontAlgn="base" hangingPunct="1">
        <a:spcBef>
          <a:spcPct val="35000"/>
        </a:spcBef>
        <a:spcAft>
          <a:spcPct val="0"/>
        </a:spcAft>
        <a:buClr>
          <a:srgbClr val="F7B100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30000"/>
        </a:spcBef>
        <a:spcAft>
          <a:spcPct val="0"/>
        </a:spcAft>
        <a:buClr>
          <a:srgbClr val="F7B1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35000"/>
        </a:spcBef>
        <a:spcAft>
          <a:spcPct val="0"/>
        </a:spcAft>
        <a:buFont typeface="Wingdings" pitchFamily="2" charset="2"/>
        <a:buChar char="§"/>
        <a:defRPr sz="1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40000"/>
        </a:spcBef>
        <a:spcAft>
          <a:spcPct val="0"/>
        </a:spcAft>
        <a:buFont typeface="Wingdings" pitchFamily="2" charset="2"/>
        <a:buChar char="§"/>
        <a:defRPr sz="11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3669E-ECE4-49E0-9B3B-4F9A54FC9E86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E2919-7B0E-4878-91F8-BCFBDD69A17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36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59"/>
          <p:cNvSpPr>
            <a:spLocks noChangeShapeType="1"/>
          </p:cNvSpPr>
          <p:nvPr/>
        </p:nvSpPr>
        <p:spPr bwMode="auto">
          <a:xfrm>
            <a:off x="6335713" y="6281738"/>
            <a:ext cx="0" cy="393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 sz="1800" b="0">
              <a:solidFill>
                <a:schemeClr val="tx1"/>
              </a:solidFill>
              <a:latin typeface="Arial" pitchFamily="-28" charset="0"/>
              <a:ea typeface="+mn-ea"/>
              <a:cs typeface="+mn-cs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6397625" y="6550025"/>
            <a:ext cx="355600" cy="147638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 anchor="b"/>
          <a:lstStyle/>
          <a:p>
            <a:pPr>
              <a:defRPr/>
            </a:pPr>
            <a:fld id="{03B7C21C-D3D9-4F81-AC62-D7ED37DD317D}" type="slidenum">
              <a:rPr sz="800" noProof="1">
                <a:solidFill>
                  <a:schemeClr val="tx1"/>
                </a:solidFill>
                <a:cs typeface="+mn-cs"/>
              </a:rPr>
              <a:pPr>
                <a:defRPr/>
              </a:pPr>
              <a:t>‹N°›</a:t>
            </a:fld>
            <a:endParaRPr lang="fr-FR" sz="800" noProof="1">
              <a:solidFill>
                <a:schemeClr val="tx1"/>
              </a:solidFill>
              <a:cs typeface="+mn-cs"/>
            </a:endParaRPr>
          </a:p>
        </p:txBody>
      </p:sp>
      <p:pic>
        <p:nvPicPr>
          <p:cNvPr id="4100" name="Picture 14" descr="logo renault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8575675" y="6284913"/>
            <a:ext cx="388938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Line 59"/>
          <p:cNvSpPr>
            <a:spLocks noChangeShapeType="1"/>
          </p:cNvSpPr>
          <p:nvPr/>
        </p:nvSpPr>
        <p:spPr bwMode="auto">
          <a:xfrm>
            <a:off x="4535488" y="6281738"/>
            <a:ext cx="0" cy="393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 sz="1800" b="0">
              <a:solidFill>
                <a:schemeClr val="tx1"/>
              </a:solidFill>
              <a:latin typeface="Arial" pitchFamily="-28" charset="0"/>
              <a:ea typeface="+mn-ea"/>
              <a:cs typeface="+mn-cs"/>
            </a:endParaRPr>
          </a:p>
        </p:txBody>
      </p:sp>
      <p:sp>
        <p:nvSpPr>
          <p:cNvPr id="4" name="Line 59"/>
          <p:cNvSpPr>
            <a:spLocks noChangeShapeType="1"/>
          </p:cNvSpPr>
          <p:nvPr/>
        </p:nvSpPr>
        <p:spPr bwMode="auto">
          <a:xfrm>
            <a:off x="2722563" y="6281738"/>
            <a:ext cx="0" cy="393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 sz="1800" b="0">
              <a:solidFill>
                <a:schemeClr val="tx1"/>
              </a:solidFill>
              <a:latin typeface="Arial" pitchFamily="-28" charset="0"/>
              <a:ea typeface="+mn-ea"/>
              <a:cs typeface="+mn-cs"/>
            </a:endParaRPr>
          </a:p>
        </p:txBody>
      </p:sp>
      <p:pic>
        <p:nvPicPr>
          <p:cNvPr id="4103" name="Picture 75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7381875" y="6430963"/>
            <a:ext cx="1079500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Box 48"/>
          <p:cNvSpPr txBox="1">
            <a:spLocks noChangeArrowheads="1"/>
          </p:cNvSpPr>
          <p:nvPr/>
        </p:nvSpPr>
        <p:spPr bwMode="auto">
          <a:xfrm>
            <a:off x="4606925" y="6453188"/>
            <a:ext cx="1511300" cy="244475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 anchor="b">
            <a:spAutoFit/>
          </a:bodyPr>
          <a:lstStyle>
            <a:lvl1pPr defTabSz="10429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37931725" indent="-37474525" defTabSz="10429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endParaRPr lang="fr-FR" sz="800" dirty="0">
              <a:cs typeface="+mn-cs"/>
            </a:endParaRPr>
          </a:p>
          <a:p>
            <a:pPr eaLnBrk="1" hangingPunct="1">
              <a:defRPr/>
            </a:pPr>
            <a:r>
              <a:rPr lang="fr-FR" sz="800" dirty="0">
                <a:cs typeface="+mn-cs"/>
              </a:rPr>
              <a:t>PROPRIÉTÉ RENAULT</a:t>
            </a:r>
          </a:p>
        </p:txBody>
      </p:sp>
      <p:sp>
        <p:nvSpPr>
          <p:cNvPr id="11" name="Text Box 23"/>
          <p:cNvSpPr txBox="1">
            <a:spLocks noChangeArrowheads="1"/>
          </p:cNvSpPr>
          <p:nvPr/>
        </p:nvSpPr>
        <p:spPr bwMode="auto">
          <a:xfrm>
            <a:off x="173038" y="6453188"/>
            <a:ext cx="2447925" cy="29210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45712" anchor="b">
            <a:spAutoFit/>
          </a:bodyPr>
          <a:lstStyle>
            <a:lvl1pPr defTabSz="10429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37931725" indent="-37474525" defTabSz="10429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buClr>
                <a:srgbClr val="F7B100"/>
              </a:buClr>
              <a:buFont typeface="Wingdings" pitchFamily="2" charset="2"/>
              <a:buNone/>
              <a:defRPr/>
            </a:pPr>
            <a:r>
              <a:rPr lang="fr-FR" sz="800" b="1" kern="120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rPr>
              <a:t>RECHERCHE OPERATIONNELLE ET OPTIMISATION</a:t>
            </a:r>
            <a:endParaRPr lang="fr-FR" sz="800" b="1" kern="1200" dirty="0">
              <a:solidFill>
                <a:schemeClr val="tx1"/>
              </a:solidFill>
              <a:latin typeface="Arial" charset="0"/>
              <a:ea typeface="MS PGothic" pitchFamily="34" charset="-128"/>
              <a:cs typeface="Arial" charset="0"/>
            </a:endParaRPr>
          </a:p>
        </p:txBody>
      </p:sp>
      <p:sp>
        <p:nvSpPr>
          <p:cNvPr id="12" name="Text Box 48"/>
          <p:cNvSpPr txBox="1">
            <a:spLocks noChangeArrowheads="1"/>
          </p:cNvSpPr>
          <p:nvPr/>
        </p:nvSpPr>
        <p:spPr bwMode="auto">
          <a:xfrm>
            <a:off x="2782888" y="6577013"/>
            <a:ext cx="1633537" cy="122237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 anchor="b">
            <a:spAutoFit/>
          </a:bodyPr>
          <a:lstStyle>
            <a:lvl1pPr defTabSz="10429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37931725" indent="-37474525" defTabSz="10429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fr-FR" sz="800" b="1" kern="120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rPr>
              <a:t>JUIN 2014</a:t>
            </a:r>
            <a:endParaRPr lang="fr-FR" sz="800" b="1" kern="1200" dirty="0">
              <a:solidFill>
                <a:schemeClr val="tx1"/>
              </a:solidFill>
              <a:latin typeface="Arial" charset="0"/>
              <a:ea typeface="MS PGothic" pitchFamily="34" charset="-128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 Narrow" pitchFamily="34" charset="0"/>
          <a:ea typeface="MS PGothic" pitchFamily="34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 Narrow" pitchFamily="34" charset="0"/>
          <a:ea typeface="MS PGothic" pitchFamily="34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 Narrow" pitchFamily="34" charset="0"/>
          <a:ea typeface="MS PGothic" pitchFamily="34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 Narrow" pitchFamily="34" charset="0"/>
          <a:ea typeface="MS PGothic" pitchFamily="34" charset="-128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 Narrow" pitchFamily="34" charset="0"/>
          <a:ea typeface="MS PGothic" pitchFamily="34" charset="-128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 Narrow" pitchFamily="34" charset="0"/>
          <a:ea typeface="MS PGothic" pitchFamily="34" charset="-128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 Narrow" pitchFamily="34" charset="0"/>
          <a:ea typeface="MS PGothic" pitchFamily="34" charset="-128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 Narrow" pitchFamily="34" charset="0"/>
          <a:ea typeface="MS PGothic" pitchFamily="34" charset="-128"/>
        </a:defRPr>
      </a:lvl9pPr>
    </p:titleStyle>
    <p:bodyStyle>
      <a:lvl1pPr marL="177800" indent="-177800" algn="l" rtl="0" eaLnBrk="1" fontAlgn="base" hangingPunct="1">
        <a:spcBef>
          <a:spcPct val="80000"/>
        </a:spcBef>
        <a:spcAft>
          <a:spcPct val="0"/>
        </a:spcAft>
        <a:buClr>
          <a:schemeClr val="accent1"/>
        </a:buClr>
        <a:buSzPct val="85000"/>
        <a:buFont typeface="Wingdings" pitchFamily="2" charset="2"/>
        <a:buChar char="§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536575" indent="-179388" algn="l" rtl="0" eaLnBrk="1" fontAlgn="base" hangingPunct="1">
        <a:spcBef>
          <a:spcPct val="80000"/>
        </a:spcBef>
        <a:spcAft>
          <a:spcPct val="0"/>
        </a:spcAft>
        <a:buClr>
          <a:schemeClr val="bg2"/>
        </a:buClr>
        <a:buSzPct val="85000"/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2pPr>
      <a:lvl3pPr marL="898525" indent="-182563" algn="l" rtl="0" eaLnBrk="1" fontAlgn="base" hangingPunct="1">
        <a:spcBef>
          <a:spcPct val="8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•"/>
        <a:defRPr sz="1400">
          <a:solidFill>
            <a:schemeClr val="tx1"/>
          </a:solidFill>
          <a:latin typeface="+mn-lt"/>
          <a:ea typeface="+mn-ea"/>
        </a:defRPr>
      </a:lvl3pPr>
      <a:lvl4pPr marL="1665288" indent="-228600" algn="l" rtl="0" eaLnBrk="1" fontAlgn="base" hangingPunct="1">
        <a:spcBef>
          <a:spcPct val="40000"/>
        </a:spcBef>
        <a:spcAft>
          <a:spcPct val="0"/>
        </a:spcAft>
        <a:buFont typeface="Wingdings" pitchFamily="2" charset="2"/>
        <a:buChar char="§"/>
        <a:defRPr sz="1100">
          <a:solidFill>
            <a:schemeClr val="tx1"/>
          </a:solidFill>
          <a:latin typeface="+mn-lt"/>
          <a:ea typeface="+mn-ea"/>
        </a:defRPr>
      </a:lvl4pPr>
      <a:lvl5pPr marL="2073275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</a:defRPr>
      </a:lvl5pPr>
      <a:lvl6pPr marL="2530475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</a:defRPr>
      </a:lvl6pPr>
      <a:lvl7pPr marL="2987675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</a:defRPr>
      </a:lvl7pPr>
      <a:lvl8pPr marL="3444875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</a:defRPr>
      </a:lvl8pPr>
      <a:lvl9pPr marL="3902075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59"/>
          <p:cNvSpPr>
            <a:spLocks noChangeShapeType="1"/>
          </p:cNvSpPr>
          <p:nvPr/>
        </p:nvSpPr>
        <p:spPr bwMode="auto">
          <a:xfrm>
            <a:off x="6335713" y="6281738"/>
            <a:ext cx="0" cy="393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 sz="1800" b="0">
              <a:solidFill>
                <a:schemeClr val="tx1"/>
              </a:solidFill>
              <a:latin typeface="Arial" pitchFamily="-28" charset="0"/>
              <a:ea typeface="+mn-ea"/>
              <a:cs typeface="+mn-cs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6397625" y="6550025"/>
            <a:ext cx="355600" cy="147638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 anchor="b"/>
          <a:lstStyle/>
          <a:p>
            <a:pPr>
              <a:defRPr/>
            </a:pPr>
            <a:fld id="{684C8334-7748-4B2E-8CA6-55CE285030F0}" type="slidenum">
              <a:rPr sz="800" noProof="1">
                <a:solidFill>
                  <a:schemeClr val="tx1"/>
                </a:solidFill>
                <a:cs typeface="+mn-cs"/>
              </a:rPr>
              <a:pPr>
                <a:defRPr/>
              </a:pPr>
              <a:t>‹N°›</a:t>
            </a:fld>
            <a:endParaRPr lang="fr-FR" sz="800" noProof="1">
              <a:solidFill>
                <a:schemeClr val="tx1"/>
              </a:solidFill>
              <a:cs typeface="+mn-cs"/>
            </a:endParaRPr>
          </a:p>
        </p:txBody>
      </p:sp>
      <p:pic>
        <p:nvPicPr>
          <p:cNvPr id="13316" name="Picture 14" descr="logo renault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8575675" y="6284913"/>
            <a:ext cx="388938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Line 59"/>
          <p:cNvSpPr>
            <a:spLocks noChangeShapeType="1"/>
          </p:cNvSpPr>
          <p:nvPr/>
        </p:nvSpPr>
        <p:spPr bwMode="auto">
          <a:xfrm>
            <a:off x="4535488" y="6281738"/>
            <a:ext cx="0" cy="393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 sz="1800" b="0">
              <a:solidFill>
                <a:schemeClr val="tx1"/>
              </a:solidFill>
              <a:latin typeface="Arial" pitchFamily="-28" charset="0"/>
              <a:ea typeface="+mn-ea"/>
              <a:cs typeface="+mn-cs"/>
            </a:endParaRPr>
          </a:p>
        </p:txBody>
      </p:sp>
      <p:sp>
        <p:nvSpPr>
          <p:cNvPr id="4" name="Line 59"/>
          <p:cNvSpPr>
            <a:spLocks noChangeShapeType="1"/>
          </p:cNvSpPr>
          <p:nvPr/>
        </p:nvSpPr>
        <p:spPr bwMode="auto">
          <a:xfrm>
            <a:off x="2722563" y="6281738"/>
            <a:ext cx="0" cy="393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 sz="1800" b="0">
              <a:solidFill>
                <a:schemeClr val="tx1"/>
              </a:solidFill>
              <a:latin typeface="Arial" pitchFamily="-28" charset="0"/>
              <a:ea typeface="+mn-ea"/>
              <a:cs typeface="+mn-cs"/>
            </a:endParaRPr>
          </a:p>
        </p:txBody>
      </p:sp>
      <p:pic>
        <p:nvPicPr>
          <p:cNvPr id="13319" name="Image 15" descr="Sign_Marq ppt FR.jpg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7366000" y="6389688"/>
            <a:ext cx="10953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Box 48"/>
          <p:cNvSpPr txBox="1">
            <a:spLocks noChangeArrowheads="1"/>
          </p:cNvSpPr>
          <p:nvPr/>
        </p:nvSpPr>
        <p:spPr bwMode="auto">
          <a:xfrm>
            <a:off x="4606925" y="6453188"/>
            <a:ext cx="1511300" cy="244475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 anchor="b">
            <a:spAutoFit/>
          </a:bodyPr>
          <a:lstStyle>
            <a:lvl1pPr defTabSz="10429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37931725" indent="-37474525" defTabSz="10429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endParaRPr lang="fr-FR" sz="800" dirty="0">
              <a:cs typeface="+mn-cs"/>
            </a:endParaRPr>
          </a:p>
          <a:p>
            <a:pPr eaLnBrk="1" hangingPunct="1">
              <a:defRPr/>
            </a:pPr>
            <a:r>
              <a:rPr lang="fr-FR" sz="800" dirty="0">
                <a:cs typeface="+mn-cs"/>
              </a:rPr>
              <a:t>PROPRIÉTÉ RENAULT</a:t>
            </a:r>
          </a:p>
        </p:txBody>
      </p:sp>
      <p:sp>
        <p:nvSpPr>
          <p:cNvPr id="11" name="Text Box 23"/>
          <p:cNvSpPr txBox="1">
            <a:spLocks noChangeArrowheads="1"/>
          </p:cNvSpPr>
          <p:nvPr/>
        </p:nvSpPr>
        <p:spPr bwMode="auto">
          <a:xfrm>
            <a:off x="173038" y="6453188"/>
            <a:ext cx="2447925" cy="29210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45712" anchor="b">
            <a:spAutoFit/>
          </a:bodyPr>
          <a:lstStyle>
            <a:lvl1pPr defTabSz="10429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37931725" indent="-37474525" defTabSz="10429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buClr>
                <a:srgbClr val="F7B100"/>
              </a:buClr>
              <a:buFont typeface="Wingdings" pitchFamily="2" charset="2"/>
              <a:buNone/>
              <a:defRPr/>
            </a:pPr>
            <a:r>
              <a:rPr lang="fr-FR" sz="800" b="1" kern="120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rPr>
              <a:t>RECHERCHE OPERATIONNELLE ET OPTIMISATION</a:t>
            </a:r>
            <a:endParaRPr lang="fr-FR" sz="800" b="1" kern="1200" dirty="0">
              <a:solidFill>
                <a:schemeClr val="tx1"/>
              </a:solidFill>
              <a:latin typeface="Arial" charset="0"/>
              <a:ea typeface="MS PGothic" pitchFamily="34" charset="-128"/>
              <a:cs typeface="Arial" charset="0"/>
            </a:endParaRPr>
          </a:p>
        </p:txBody>
      </p:sp>
      <p:sp>
        <p:nvSpPr>
          <p:cNvPr id="13" name="Text Box 48"/>
          <p:cNvSpPr txBox="1">
            <a:spLocks noChangeArrowheads="1"/>
          </p:cNvSpPr>
          <p:nvPr/>
        </p:nvSpPr>
        <p:spPr bwMode="auto">
          <a:xfrm>
            <a:off x="2782888" y="6577013"/>
            <a:ext cx="1633537" cy="122237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 anchor="b">
            <a:spAutoFit/>
          </a:bodyPr>
          <a:lstStyle>
            <a:lvl1pPr defTabSz="10429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37931725" indent="-37474525" defTabSz="10429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fr-FR" sz="800" b="1" kern="120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rPr>
              <a:t>JUIN 2014</a:t>
            </a:r>
            <a:endParaRPr lang="fr-FR" sz="800" b="1" kern="1200" dirty="0">
              <a:solidFill>
                <a:schemeClr val="tx1"/>
              </a:solidFill>
              <a:latin typeface="Arial" charset="0"/>
              <a:ea typeface="MS PGothic" pitchFamily="34" charset="-128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 Narrow" pitchFamily="34" charset="0"/>
          <a:ea typeface="MS PGothic" pitchFamily="34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 Narrow" pitchFamily="34" charset="0"/>
          <a:ea typeface="MS PGothic" pitchFamily="34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 Narrow" pitchFamily="34" charset="0"/>
          <a:ea typeface="MS PGothic" pitchFamily="34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 Narrow" pitchFamily="34" charset="0"/>
          <a:ea typeface="MS PGothic" pitchFamily="34" charset="-128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 Narrow" pitchFamily="34" charset="0"/>
          <a:ea typeface="MS PGothic" pitchFamily="34" charset="-128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 Narrow" pitchFamily="34" charset="0"/>
          <a:ea typeface="MS PGothic" pitchFamily="34" charset="-128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 Narrow" pitchFamily="34" charset="0"/>
          <a:ea typeface="MS PGothic" pitchFamily="34" charset="-128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 Narrow" pitchFamily="34" charset="0"/>
          <a:ea typeface="MS PGothic" pitchFamily="34" charset="-128"/>
        </a:defRPr>
      </a:lvl9pPr>
    </p:titleStyle>
    <p:bodyStyle>
      <a:lvl1pPr marL="177800" indent="-177800" algn="l" rtl="0" eaLnBrk="1" fontAlgn="base" hangingPunct="1">
        <a:spcBef>
          <a:spcPct val="80000"/>
        </a:spcBef>
        <a:spcAft>
          <a:spcPct val="0"/>
        </a:spcAft>
        <a:buClr>
          <a:schemeClr val="accent1"/>
        </a:buClr>
        <a:buSzPct val="85000"/>
        <a:buFont typeface="Wingdings" pitchFamily="2" charset="2"/>
        <a:buChar char="§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536575" indent="-179388" algn="l" rtl="0" eaLnBrk="1" fontAlgn="base" hangingPunct="1">
        <a:spcBef>
          <a:spcPct val="80000"/>
        </a:spcBef>
        <a:spcAft>
          <a:spcPct val="0"/>
        </a:spcAft>
        <a:buClr>
          <a:schemeClr val="bg2"/>
        </a:buClr>
        <a:buSzPct val="85000"/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2pPr>
      <a:lvl3pPr marL="898525" indent="-182563" algn="l" rtl="0" eaLnBrk="1" fontAlgn="base" hangingPunct="1">
        <a:spcBef>
          <a:spcPct val="8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•"/>
        <a:defRPr sz="1400">
          <a:solidFill>
            <a:schemeClr val="tx1"/>
          </a:solidFill>
          <a:latin typeface="+mn-lt"/>
          <a:ea typeface="+mn-ea"/>
        </a:defRPr>
      </a:lvl3pPr>
      <a:lvl4pPr marL="1665288" indent="-228600" algn="l" rtl="0" eaLnBrk="1" fontAlgn="base" hangingPunct="1">
        <a:spcBef>
          <a:spcPct val="40000"/>
        </a:spcBef>
        <a:spcAft>
          <a:spcPct val="0"/>
        </a:spcAft>
        <a:buFont typeface="Wingdings" pitchFamily="2" charset="2"/>
        <a:buChar char="§"/>
        <a:defRPr sz="1100">
          <a:solidFill>
            <a:schemeClr val="tx1"/>
          </a:solidFill>
          <a:latin typeface="+mn-lt"/>
          <a:ea typeface="+mn-ea"/>
        </a:defRPr>
      </a:lvl4pPr>
      <a:lvl5pPr marL="2073275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</a:defRPr>
      </a:lvl5pPr>
      <a:lvl6pPr marL="2530475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</a:defRPr>
      </a:lvl6pPr>
      <a:lvl7pPr marL="2987675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</a:defRPr>
      </a:lvl7pPr>
      <a:lvl8pPr marL="3444875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</a:defRPr>
      </a:lvl8pPr>
      <a:lvl9pPr marL="3902075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200" b="1">
          <a:solidFill>
            <a:schemeClr val="tx1"/>
          </a:solidFill>
          <a:latin typeface="Arial Narrow" pitchFamily="34" charset="0"/>
          <a:ea typeface="MS PGothic" pitchFamily="34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200" b="1">
          <a:solidFill>
            <a:schemeClr val="tx1"/>
          </a:solidFill>
          <a:latin typeface="Arial Narrow" pitchFamily="34" charset="0"/>
          <a:ea typeface="MS PGothic" pitchFamily="34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200" b="1">
          <a:solidFill>
            <a:schemeClr val="tx1"/>
          </a:solidFill>
          <a:latin typeface="Arial Narrow" pitchFamily="34" charset="0"/>
          <a:ea typeface="MS PGothic" pitchFamily="34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200" b="1">
          <a:solidFill>
            <a:schemeClr val="tx1"/>
          </a:solidFill>
          <a:latin typeface="Arial Narrow" pitchFamily="34" charset="0"/>
          <a:ea typeface="MS PGothic" pitchFamily="34" charset="-128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200" b="1">
          <a:solidFill>
            <a:schemeClr val="tx1"/>
          </a:solidFill>
          <a:latin typeface="Arial Narrow" pitchFamily="34" charset="0"/>
          <a:ea typeface="MS PGothic" pitchFamily="34" charset="-128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200" b="1">
          <a:solidFill>
            <a:schemeClr val="tx1"/>
          </a:solidFill>
          <a:latin typeface="Arial Narrow" pitchFamily="34" charset="0"/>
          <a:ea typeface="MS PGothic" pitchFamily="34" charset="-128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200" b="1">
          <a:solidFill>
            <a:schemeClr val="tx1"/>
          </a:solidFill>
          <a:latin typeface="Arial Narrow" pitchFamily="34" charset="0"/>
          <a:ea typeface="MS PGothic" pitchFamily="34" charset="-128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200" b="1">
          <a:solidFill>
            <a:schemeClr val="tx1"/>
          </a:solidFill>
          <a:latin typeface="Arial Narrow" pitchFamily="34" charset="0"/>
          <a:ea typeface="MS PGothic" pitchFamily="34" charset="-128"/>
        </a:defRPr>
      </a:lvl9pPr>
    </p:titleStyle>
    <p:bodyStyle>
      <a:lvl1pPr marL="177800" indent="-177800" algn="l" rtl="0" eaLnBrk="1" fontAlgn="base" hangingPunct="1">
        <a:spcBef>
          <a:spcPct val="80000"/>
        </a:spcBef>
        <a:spcAft>
          <a:spcPct val="0"/>
        </a:spcAft>
        <a:buClr>
          <a:schemeClr val="accent1"/>
        </a:buClr>
        <a:buSzPct val="85000"/>
        <a:buFont typeface="Wingdings" pitchFamily="2" charset="2"/>
        <a:buChar char="§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536575" indent="-179388" algn="l" rtl="0" eaLnBrk="1" fontAlgn="base" hangingPunct="1">
        <a:spcBef>
          <a:spcPct val="80000"/>
        </a:spcBef>
        <a:spcAft>
          <a:spcPct val="0"/>
        </a:spcAft>
        <a:buClr>
          <a:schemeClr val="bg2"/>
        </a:buClr>
        <a:buSzPct val="85000"/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2pPr>
      <a:lvl3pPr marL="898525" indent="-182563" algn="l" rtl="0" eaLnBrk="1" fontAlgn="base" hangingPunct="1">
        <a:spcBef>
          <a:spcPct val="8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•"/>
        <a:defRPr sz="1400">
          <a:solidFill>
            <a:schemeClr val="tx1"/>
          </a:solidFill>
          <a:latin typeface="+mn-lt"/>
          <a:ea typeface="+mn-ea"/>
        </a:defRPr>
      </a:lvl3pPr>
      <a:lvl4pPr marL="1665288" indent="-228600" algn="l" rtl="0" eaLnBrk="1" fontAlgn="base" hangingPunct="1">
        <a:spcBef>
          <a:spcPct val="40000"/>
        </a:spcBef>
        <a:spcAft>
          <a:spcPct val="0"/>
        </a:spcAft>
        <a:buFont typeface="Wingdings" pitchFamily="2" charset="2"/>
        <a:buChar char="§"/>
        <a:defRPr sz="1100">
          <a:solidFill>
            <a:schemeClr val="tx1"/>
          </a:solidFill>
          <a:latin typeface="+mn-lt"/>
          <a:ea typeface="+mn-ea"/>
        </a:defRPr>
      </a:lvl4pPr>
      <a:lvl5pPr marL="2073275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</a:defRPr>
      </a:lvl5pPr>
      <a:lvl6pPr marL="2530475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</a:defRPr>
      </a:lvl6pPr>
      <a:lvl7pPr marL="2987675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</a:defRPr>
      </a:lvl7pPr>
      <a:lvl8pPr marL="3444875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</a:defRPr>
      </a:lvl8pPr>
      <a:lvl9pPr marL="3902075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Conception et optimisation de réseau CAN véhicule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2771800" y="6496071"/>
            <a:ext cx="86409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900" dirty="0" smtClean="0"/>
              <a:t>MAI 2015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15776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fr-FR" dirty="0"/>
              <a:t>Conception et optimisation de réseau CAN véhicule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22"/>
          </p:nvPr>
        </p:nvSpPr>
        <p:spPr>
          <a:xfrm>
            <a:off x="211501" y="476670"/>
            <a:ext cx="8785225" cy="323849"/>
          </a:xfrm>
        </p:spPr>
        <p:txBody>
          <a:bodyPr/>
          <a:lstStyle/>
          <a:p>
            <a:r>
              <a:rPr lang="fr-FR" dirty="0" smtClean="0"/>
              <a:t>Réseau initial </a:t>
            </a:r>
            <a:endParaRPr lang="en-US" dirty="0"/>
          </a:p>
        </p:txBody>
      </p:sp>
      <p:sp>
        <p:nvSpPr>
          <p:cNvPr id="71" name="ZoneTexte 70"/>
          <p:cNvSpPr txBox="1"/>
          <p:nvPr/>
        </p:nvSpPr>
        <p:spPr>
          <a:xfrm>
            <a:off x="7197896" y="3518890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AT</a:t>
            </a:r>
            <a:endParaRPr lang="en-US" sz="1400" dirty="0"/>
          </a:p>
        </p:txBody>
      </p:sp>
      <p:sp>
        <p:nvSpPr>
          <p:cNvPr id="72" name="ZoneTexte 71"/>
          <p:cNvSpPr txBox="1"/>
          <p:nvPr/>
        </p:nvSpPr>
        <p:spPr>
          <a:xfrm>
            <a:off x="8099274" y="3499289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SCU</a:t>
            </a:r>
            <a:endParaRPr lang="en-US" sz="1400" dirty="0"/>
          </a:p>
        </p:txBody>
      </p:sp>
      <p:sp>
        <p:nvSpPr>
          <p:cNvPr id="73" name="ZoneTexte 72"/>
          <p:cNvSpPr txBox="1"/>
          <p:nvPr/>
        </p:nvSpPr>
        <p:spPr>
          <a:xfrm>
            <a:off x="4172565" y="2631589"/>
            <a:ext cx="895868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AIRBAG</a:t>
            </a:r>
            <a:endParaRPr lang="en-US" sz="1400" dirty="0"/>
          </a:p>
        </p:txBody>
      </p:sp>
      <p:sp>
        <p:nvSpPr>
          <p:cNvPr id="74" name="ZoneTexte 73"/>
          <p:cNvSpPr txBox="1"/>
          <p:nvPr/>
        </p:nvSpPr>
        <p:spPr>
          <a:xfrm>
            <a:off x="4019874" y="3504716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APB</a:t>
            </a:r>
            <a:endParaRPr lang="en-US" sz="1400" dirty="0"/>
          </a:p>
        </p:txBody>
      </p:sp>
      <p:sp>
        <p:nvSpPr>
          <p:cNvPr id="75" name="ZoneTexte 74"/>
          <p:cNvSpPr txBox="1"/>
          <p:nvPr/>
        </p:nvSpPr>
        <p:spPr>
          <a:xfrm>
            <a:off x="304698" y="2631702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BCM</a:t>
            </a:r>
            <a:endParaRPr lang="en-US" sz="1400" dirty="0"/>
          </a:p>
        </p:txBody>
      </p:sp>
      <p:sp>
        <p:nvSpPr>
          <p:cNvPr id="76" name="ZoneTexte 75"/>
          <p:cNvSpPr txBox="1"/>
          <p:nvPr/>
        </p:nvSpPr>
        <p:spPr>
          <a:xfrm>
            <a:off x="4889359" y="3518758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ESC</a:t>
            </a:r>
            <a:endParaRPr lang="en-US" sz="1400" dirty="0"/>
          </a:p>
        </p:txBody>
      </p:sp>
      <p:sp>
        <p:nvSpPr>
          <p:cNvPr id="77" name="ZoneTexte 76"/>
          <p:cNvSpPr txBox="1"/>
          <p:nvPr/>
        </p:nvSpPr>
        <p:spPr>
          <a:xfrm>
            <a:off x="5851379" y="3518759"/>
            <a:ext cx="108012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CLUSTER</a:t>
            </a:r>
            <a:endParaRPr lang="en-US" sz="1400" dirty="0"/>
          </a:p>
        </p:txBody>
      </p:sp>
      <p:sp>
        <p:nvSpPr>
          <p:cNvPr id="78" name="ZoneTexte 77"/>
          <p:cNvSpPr txBox="1"/>
          <p:nvPr/>
        </p:nvSpPr>
        <p:spPr>
          <a:xfrm>
            <a:off x="5271431" y="2620030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ECM</a:t>
            </a:r>
            <a:endParaRPr lang="en-US" sz="1400" dirty="0"/>
          </a:p>
        </p:txBody>
      </p:sp>
      <p:sp>
        <p:nvSpPr>
          <p:cNvPr id="79" name="ZoneTexte 78"/>
          <p:cNvSpPr txBox="1"/>
          <p:nvPr/>
        </p:nvSpPr>
        <p:spPr>
          <a:xfrm>
            <a:off x="2331407" y="2631588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DSU</a:t>
            </a:r>
            <a:endParaRPr lang="en-US" sz="1400" dirty="0"/>
          </a:p>
        </p:txBody>
      </p:sp>
      <p:sp>
        <p:nvSpPr>
          <p:cNvPr id="80" name="ZoneTexte 79"/>
          <p:cNvSpPr txBox="1"/>
          <p:nvPr/>
        </p:nvSpPr>
        <p:spPr>
          <a:xfrm>
            <a:off x="6116781" y="2621430"/>
            <a:ext cx="864096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DTOOL</a:t>
            </a:r>
            <a:endParaRPr lang="en-US" sz="1400" dirty="0"/>
          </a:p>
        </p:txBody>
      </p:sp>
      <p:sp>
        <p:nvSpPr>
          <p:cNvPr id="81" name="ZoneTexte 80"/>
          <p:cNvSpPr txBox="1"/>
          <p:nvPr/>
        </p:nvSpPr>
        <p:spPr>
          <a:xfrm>
            <a:off x="7125888" y="2621429"/>
            <a:ext cx="792088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RADIO</a:t>
            </a:r>
            <a:endParaRPr lang="en-US" sz="1400" dirty="0"/>
          </a:p>
        </p:txBody>
      </p:sp>
      <p:sp>
        <p:nvSpPr>
          <p:cNvPr id="82" name="ZoneTexte 81"/>
          <p:cNvSpPr txBox="1"/>
          <p:nvPr/>
        </p:nvSpPr>
        <p:spPr>
          <a:xfrm>
            <a:off x="8193274" y="2631589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TCU</a:t>
            </a:r>
            <a:endParaRPr lang="en-US" sz="1400" dirty="0"/>
          </a:p>
        </p:txBody>
      </p:sp>
      <p:sp>
        <p:nvSpPr>
          <p:cNvPr id="83" name="ZoneTexte 82"/>
          <p:cNvSpPr txBox="1"/>
          <p:nvPr/>
        </p:nvSpPr>
        <p:spPr>
          <a:xfrm>
            <a:off x="1388859" y="2637101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ESCL</a:t>
            </a:r>
            <a:endParaRPr lang="en-US" sz="1400" dirty="0"/>
          </a:p>
        </p:txBody>
      </p:sp>
      <p:sp>
        <p:nvSpPr>
          <p:cNvPr id="84" name="ZoneTexte 83"/>
          <p:cNvSpPr txBox="1"/>
          <p:nvPr/>
        </p:nvSpPr>
        <p:spPr>
          <a:xfrm>
            <a:off x="2245888" y="3498630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EPS</a:t>
            </a:r>
            <a:endParaRPr lang="en-US" sz="1400" dirty="0"/>
          </a:p>
        </p:txBody>
      </p:sp>
      <p:sp>
        <p:nvSpPr>
          <p:cNvPr id="85" name="ZoneTexte 84"/>
          <p:cNvSpPr txBox="1"/>
          <p:nvPr/>
        </p:nvSpPr>
        <p:spPr>
          <a:xfrm>
            <a:off x="1324654" y="3498629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4WS</a:t>
            </a:r>
            <a:endParaRPr lang="en-US" sz="1400" dirty="0"/>
          </a:p>
        </p:txBody>
      </p:sp>
      <p:sp>
        <p:nvSpPr>
          <p:cNvPr id="86" name="ZoneTexte 85"/>
          <p:cNvSpPr txBox="1"/>
          <p:nvPr/>
        </p:nvSpPr>
        <p:spPr>
          <a:xfrm>
            <a:off x="3154987" y="3504716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USA</a:t>
            </a:r>
            <a:endParaRPr lang="en-US" sz="1400" dirty="0"/>
          </a:p>
        </p:txBody>
      </p:sp>
      <p:sp>
        <p:nvSpPr>
          <p:cNvPr id="87" name="ZoneTexte 86"/>
          <p:cNvSpPr txBox="1"/>
          <p:nvPr/>
        </p:nvSpPr>
        <p:spPr>
          <a:xfrm>
            <a:off x="3299794" y="2631589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USM</a:t>
            </a:r>
            <a:endParaRPr lang="en-US" sz="1400" dirty="0"/>
          </a:p>
        </p:txBody>
      </p:sp>
      <p:sp>
        <p:nvSpPr>
          <p:cNvPr id="91" name="ZoneTexte 90"/>
          <p:cNvSpPr txBox="1"/>
          <p:nvPr/>
        </p:nvSpPr>
        <p:spPr>
          <a:xfrm>
            <a:off x="839403" y="1750810"/>
            <a:ext cx="970502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Telemeter</a:t>
            </a:r>
            <a:endParaRPr lang="en-US" sz="1400" dirty="0"/>
          </a:p>
        </p:txBody>
      </p:sp>
      <p:sp>
        <p:nvSpPr>
          <p:cNvPr id="93" name="ZoneTexte 92"/>
          <p:cNvSpPr txBox="1"/>
          <p:nvPr/>
        </p:nvSpPr>
        <p:spPr>
          <a:xfrm>
            <a:off x="4124650" y="936050"/>
            <a:ext cx="1425465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SEAT_DRIVER</a:t>
            </a:r>
            <a:endParaRPr lang="en-US" sz="1400" dirty="0"/>
          </a:p>
        </p:txBody>
      </p:sp>
      <p:sp>
        <p:nvSpPr>
          <p:cNvPr id="94" name="ZoneTexte 93"/>
          <p:cNvSpPr txBox="1"/>
          <p:nvPr/>
        </p:nvSpPr>
        <p:spPr>
          <a:xfrm>
            <a:off x="5722336" y="932029"/>
            <a:ext cx="1932267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SEAT_PASSENGER</a:t>
            </a:r>
            <a:endParaRPr lang="en-US" sz="1400" dirty="0"/>
          </a:p>
        </p:txBody>
      </p:sp>
      <p:cxnSp>
        <p:nvCxnSpPr>
          <p:cNvPr id="96" name="Connecteur droit 95"/>
          <p:cNvCxnSpPr/>
          <p:nvPr/>
        </p:nvCxnSpPr>
        <p:spPr>
          <a:xfrm>
            <a:off x="7557936" y="4100018"/>
            <a:ext cx="901378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7" name="Connecteur droit 96"/>
          <p:cNvCxnSpPr/>
          <p:nvPr/>
        </p:nvCxnSpPr>
        <p:spPr>
          <a:xfrm flipV="1">
            <a:off x="395536" y="1451211"/>
            <a:ext cx="6292933" cy="40969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Connecteur droit 97"/>
          <p:cNvCxnSpPr/>
          <p:nvPr/>
        </p:nvCxnSpPr>
        <p:spPr>
          <a:xfrm>
            <a:off x="668525" y="3185434"/>
            <a:ext cx="7896528" cy="19033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Connecteur droit 98"/>
          <p:cNvCxnSpPr/>
          <p:nvPr/>
        </p:nvCxnSpPr>
        <p:spPr>
          <a:xfrm>
            <a:off x="5432006" y="2300446"/>
            <a:ext cx="296797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Connecteur droit 99"/>
          <p:cNvCxnSpPr>
            <a:stCxn id="71" idx="2"/>
          </p:cNvCxnSpPr>
          <p:nvPr/>
        </p:nvCxnSpPr>
        <p:spPr>
          <a:xfrm>
            <a:off x="7557936" y="3826667"/>
            <a:ext cx="0" cy="267398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/>
          <p:nvPr/>
        </p:nvCxnSpPr>
        <p:spPr>
          <a:xfrm>
            <a:off x="7543036" y="3205869"/>
            <a:ext cx="0" cy="292761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>
            <a:stCxn id="72" idx="2"/>
          </p:cNvCxnSpPr>
          <p:nvPr/>
        </p:nvCxnSpPr>
        <p:spPr>
          <a:xfrm>
            <a:off x="8459314" y="3807066"/>
            <a:ext cx="0" cy="272431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/>
          <p:cNvCxnSpPr/>
          <p:nvPr/>
        </p:nvCxnSpPr>
        <p:spPr>
          <a:xfrm>
            <a:off x="2591569" y="1480402"/>
            <a:ext cx="0" cy="354562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/>
          <p:cNvCxnSpPr/>
          <p:nvPr/>
        </p:nvCxnSpPr>
        <p:spPr>
          <a:xfrm>
            <a:off x="1748899" y="2944878"/>
            <a:ext cx="0" cy="264997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/>
          <p:cNvCxnSpPr/>
          <p:nvPr/>
        </p:nvCxnSpPr>
        <p:spPr>
          <a:xfrm>
            <a:off x="5249399" y="3230909"/>
            <a:ext cx="0" cy="276285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105"/>
          <p:cNvCxnSpPr/>
          <p:nvPr/>
        </p:nvCxnSpPr>
        <p:spPr>
          <a:xfrm>
            <a:off x="5657847" y="2908456"/>
            <a:ext cx="0" cy="27926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/>
          <p:cNvCxnSpPr/>
          <p:nvPr/>
        </p:nvCxnSpPr>
        <p:spPr>
          <a:xfrm>
            <a:off x="668525" y="2918831"/>
            <a:ext cx="0" cy="256227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>
            <a:endCxn id="84" idx="0"/>
          </p:cNvCxnSpPr>
          <p:nvPr/>
        </p:nvCxnSpPr>
        <p:spPr>
          <a:xfrm>
            <a:off x="2605928" y="3244874"/>
            <a:ext cx="0" cy="253756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/>
          <p:cNvCxnSpPr/>
          <p:nvPr/>
        </p:nvCxnSpPr>
        <p:spPr>
          <a:xfrm flipH="1">
            <a:off x="1653303" y="3230423"/>
            <a:ext cx="4910" cy="277254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109"/>
          <p:cNvCxnSpPr/>
          <p:nvPr/>
        </p:nvCxnSpPr>
        <p:spPr>
          <a:xfrm>
            <a:off x="6688469" y="1257609"/>
            <a:ext cx="0" cy="216026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/>
          <p:cNvCxnSpPr>
            <a:stCxn id="87" idx="2"/>
          </p:cNvCxnSpPr>
          <p:nvPr/>
        </p:nvCxnSpPr>
        <p:spPr>
          <a:xfrm>
            <a:off x="3659834" y="2939366"/>
            <a:ext cx="0" cy="25968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/>
          <p:cNvCxnSpPr/>
          <p:nvPr/>
        </p:nvCxnSpPr>
        <p:spPr>
          <a:xfrm>
            <a:off x="5621510" y="2312450"/>
            <a:ext cx="0" cy="324651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/>
          <p:cNvCxnSpPr/>
          <p:nvPr/>
        </p:nvCxnSpPr>
        <p:spPr>
          <a:xfrm>
            <a:off x="4019874" y="1477519"/>
            <a:ext cx="0" cy="316409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/>
          <p:cNvCxnSpPr/>
          <p:nvPr/>
        </p:nvCxnSpPr>
        <p:spPr>
          <a:xfrm>
            <a:off x="6367835" y="2061407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/>
          <p:cNvCxnSpPr/>
          <p:nvPr/>
        </p:nvCxnSpPr>
        <p:spPr>
          <a:xfrm>
            <a:off x="5491339" y="2052093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/>
          <p:cNvCxnSpPr/>
          <p:nvPr/>
        </p:nvCxnSpPr>
        <p:spPr>
          <a:xfrm>
            <a:off x="7197896" y="2070119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/>
          <p:cNvCxnSpPr/>
          <p:nvPr/>
        </p:nvCxnSpPr>
        <p:spPr>
          <a:xfrm>
            <a:off x="3495931" y="1243827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/>
          <p:nvPr/>
        </p:nvCxnSpPr>
        <p:spPr>
          <a:xfrm>
            <a:off x="2591569" y="1207481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/>
          <p:cNvCxnSpPr/>
          <p:nvPr/>
        </p:nvCxnSpPr>
        <p:spPr>
          <a:xfrm>
            <a:off x="8371676" y="2056578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>
            <a:off x="6404813" y="3230909"/>
            <a:ext cx="0" cy="305042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>
            <a:off x="6548829" y="2939366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>
            <a:off x="7543036" y="2918831"/>
            <a:ext cx="0" cy="312078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>
            <a:off x="8553314" y="2956114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/>
          <p:nvPr/>
        </p:nvCxnSpPr>
        <p:spPr>
          <a:xfrm>
            <a:off x="1519501" y="1211945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/>
          <p:cNvCxnSpPr>
            <a:endCxn id="86" idx="0"/>
          </p:cNvCxnSpPr>
          <p:nvPr/>
        </p:nvCxnSpPr>
        <p:spPr>
          <a:xfrm flipH="1">
            <a:off x="3515027" y="3244874"/>
            <a:ext cx="4914" cy="259842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/>
          <p:cNvCxnSpPr/>
          <p:nvPr/>
        </p:nvCxnSpPr>
        <p:spPr>
          <a:xfrm>
            <a:off x="4620499" y="2950693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/>
          <p:nvPr/>
        </p:nvCxnSpPr>
        <p:spPr>
          <a:xfrm>
            <a:off x="2705573" y="2945029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/>
          <p:cNvCxnSpPr/>
          <p:nvPr/>
        </p:nvCxnSpPr>
        <p:spPr>
          <a:xfrm>
            <a:off x="503037" y="1236291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/>
          <p:nvPr/>
        </p:nvCxnSpPr>
        <p:spPr>
          <a:xfrm>
            <a:off x="4379914" y="3244874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/>
          <p:cNvCxnSpPr/>
          <p:nvPr/>
        </p:nvCxnSpPr>
        <p:spPr>
          <a:xfrm>
            <a:off x="4754977" y="1223644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>
            <a:off x="668525" y="1488113"/>
            <a:ext cx="0" cy="11379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4" name="Tableau 1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041164"/>
              </p:ext>
            </p:extLst>
          </p:nvPr>
        </p:nvGraphicFramePr>
        <p:xfrm>
          <a:off x="4590804" y="4692744"/>
          <a:ext cx="4365550" cy="5976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1356"/>
                <a:gridCol w="792088"/>
                <a:gridCol w="720080"/>
                <a:gridCol w="720080"/>
                <a:gridCol w="711946"/>
              </a:tblGrid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>
                          <a:solidFill>
                            <a:schemeClr val="bg1"/>
                          </a:solidFill>
                        </a:rPr>
                        <a:t>Chemins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Initiaux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/>
                        <a:t>10, 44%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43,07%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10,54%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51,90%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5" name="ZoneTexte 134"/>
          <p:cNvSpPr txBox="1"/>
          <p:nvPr/>
        </p:nvSpPr>
        <p:spPr>
          <a:xfrm>
            <a:off x="4837383" y="4165758"/>
            <a:ext cx="3501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Charges sur les sous-réseaux :</a:t>
            </a:r>
            <a:endParaRPr lang="en-US" sz="1400" dirty="0"/>
          </a:p>
        </p:txBody>
      </p:sp>
      <p:cxnSp>
        <p:nvCxnSpPr>
          <p:cNvPr id="136" name="Connecteur droit 135"/>
          <p:cNvCxnSpPr/>
          <p:nvPr/>
        </p:nvCxnSpPr>
        <p:spPr>
          <a:xfrm>
            <a:off x="1324654" y="1468448"/>
            <a:ext cx="0" cy="33776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ZoneTexte 136"/>
          <p:cNvSpPr txBox="1"/>
          <p:nvPr/>
        </p:nvSpPr>
        <p:spPr>
          <a:xfrm>
            <a:off x="5968390" y="1753630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BMS2</a:t>
            </a:r>
            <a:endParaRPr lang="en-US" sz="1400" dirty="0"/>
          </a:p>
        </p:txBody>
      </p:sp>
      <p:sp>
        <p:nvSpPr>
          <p:cNvPr id="138" name="ZoneTexte 137"/>
          <p:cNvSpPr txBox="1"/>
          <p:nvPr/>
        </p:nvSpPr>
        <p:spPr>
          <a:xfrm>
            <a:off x="6788570" y="1749313"/>
            <a:ext cx="818651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Inverter</a:t>
            </a:r>
            <a:endParaRPr lang="en-US" sz="1400" dirty="0"/>
          </a:p>
        </p:txBody>
      </p:sp>
      <p:sp>
        <p:nvSpPr>
          <p:cNvPr id="139" name="ZoneTexte 138"/>
          <p:cNvSpPr txBox="1"/>
          <p:nvPr/>
        </p:nvSpPr>
        <p:spPr>
          <a:xfrm>
            <a:off x="7698418" y="1756320"/>
            <a:ext cx="1346517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CONVERTER</a:t>
            </a:r>
            <a:endParaRPr lang="en-US" sz="1400" dirty="0"/>
          </a:p>
        </p:txBody>
      </p:sp>
      <p:sp>
        <p:nvSpPr>
          <p:cNvPr id="140" name="ZoneTexte 139"/>
          <p:cNvSpPr txBox="1"/>
          <p:nvPr/>
        </p:nvSpPr>
        <p:spPr>
          <a:xfrm>
            <a:off x="5131299" y="1762342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BMS</a:t>
            </a:r>
            <a:endParaRPr lang="en-US" sz="1400" dirty="0"/>
          </a:p>
        </p:txBody>
      </p:sp>
      <p:sp>
        <p:nvSpPr>
          <p:cNvPr id="89" name="ZoneTexte 88"/>
          <p:cNvSpPr txBox="1"/>
          <p:nvPr/>
        </p:nvSpPr>
        <p:spPr>
          <a:xfrm>
            <a:off x="1961131" y="1744316"/>
            <a:ext cx="1338663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Front_Camera</a:t>
            </a:r>
            <a:endParaRPr lang="en-US" sz="1400" dirty="0"/>
          </a:p>
        </p:txBody>
      </p:sp>
      <p:sp>
        <p:nvSpPr>
          <p:cNvPr id="92" name="ZoneTexte 91"/>
          <p:cNvSpPr txBox="1"/>
          <p:nvPr/>
        </p:nvSpPr>
        <p:spPr>
          <a:xfrm>
            <a:off x="3443810" y="1744315"/>
            <a:ext cx="1296144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MagicFolding</a:t>
            </a:r>
            <a:endParaRPr lang="en-US" sz="1400" dirty="0"/>
          </a:p>
        </p:txBody>
      </p:sp>
      <p:sp>
        <p:nvSpPr>
          <p:cNvPr id="95" name="ZoneTexte 94"/>
          <p:cNvSpPr txBox="1"/>
          <p:nvPr/>
        </p:nvSpPr>
        <p:spPr>
          <a:xfrm>
            <a:off x="3154812" y="949832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VADA</a:t>
            </a:r>
            <a:endParaRPr lang="en-US" sz="1400" dirty="0"/>
          </a:p>
        </p:txBody>
      </p:sp>
      <p:sp>
        <p:nvSpPr>
          <p:cNvPr id="154" name="ZoneTexte 153"/>
          <p:cNvSpPr txBox="1"/>
          <p:nvPr/>
        </p:nvSpPr>
        <p:spPr>
          <a:xfrm>
            <a:off x="76311" y="936050"/>
            <a:ext cx="869704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RACAM</a:t>
            </a:r>
            <a:endParaRPr lang="en-US" sz="1400" dirty="0"/>
          </a:p>
        </p:txBody>
      </p:sp>
      <p:sp>
        <p:nvSpPr>
          <p:cNvPr id="90" name="ZoneTexte 89"/>
          <p:cNvSpPr txBox="1"/>
          <p:nvPr/>
        </p:nvSpPr>
        <p:spPr>
          <a:xfrm>
            <a:off x="2245888" y="932030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PBD</a:t>
            </a:r>
            <a:endParaRPr lang="en-US" sz="1400" dirty="0"/>
          </a:p>
        </p:txBody>
      </p:sp>
      <p:sp>
        <p:nvSpPr>
          <p:cNvPr id="88" name="ZoneTexte 87"/>
          <p:cNvSpPr txBox="1"/>
          <p:nvPr/>
        </p:nvSpPr>
        <p:spPr>
          <a:xfrm>
            <a:off x="1095109" y="932031"/>
            <a:ext cx="923912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ClimBOX</a:t>
            </a:r>
            <a:endParaRPr lang="en-US" sz="1400" dirty="0"/>
          </a:p>
        </p:txBody>
      </p:sp>
      <p:sp>
        <p:nvSpPr>
          <p:cNvPr id="164" name="Rectangle 163"/>
          <p:cNvSpPr/>
          <p:nvPr/>
        </p:nvSpPr>
        <p:spPr>
          <a:xfrm>
            <a:off x="174424" y="4581128"/>
            <a:ext cx="242887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fr-FR" kern="0" dirty="0"/>
              <a:t>→ </a:t>
            </a:r>
            <a:r>
              <a:rPr lang="fr-FR" kern="0" dirty="0" smtClean="0"/>
              <a:t>33 </a:t>
            </a:r>
            <a:r>
              <a:rPr lang="fr-FR" kern="0" dirty="0"/>
              <a:t>connexions</a:t>
            </a:r>
          </a:p>
        </p:txBody>
      </p:sp>
    </p:spTree>
    <p:extLst>
      <p:ext uri="{BB962C8B-B14F-4D97-AF65-F5344CB8AC3E}">
        <p14:creationId xmlns:p14="http://schemas.microsoft.com/office/powerpoint/2010/main" val="387873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fr-FR" dirty="0"/>
              <a:t>Conception et optimisation de réseau CAN véhicule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fr-FR" dirty="0" smtClean="0"/>
              <a:t>1</a:t>
            </a:r>
            <a:r>
              <a:rPr lang="fr-FR" baseline="30000" dirty="0" smtClean="0"/>
              <a:t>e</a:t>
            </a:r>
            <a:r>
              <a:rPr lang="fr-FR" dirty="0" smtClean="0"/>
              <a:t> test</a:t>
            </a:r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8011636" y="4174317"/>
            <a:ext cx="720080" cy="30777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AT</a:t>
            </a:r>
            <a:endParaRPr lang="en-US" sz="1400" dirty="0"/>
          </a:p>
        </p:txBody>
      </p:sp>
      <p:sp>
        <p:nvSpPr>
          <p:cNvPr id="6" name="ZoneTexte 5"/>
          <p:cNvSpPr txBox="1"/>
          <p:nvPr/>
        </p:nvSpPr>
        <p:spPr>
          <a:xfrm>
            <a:off x="8011636" y="3320062"/>
            <a:ext cx="720080" cy="30777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SCU</a:t>
            </a:r>
            <a:endParaRPr lang="en-US" sz="1400" dirty="0"/>
          </a:p>
        </p:txBody>
      </p:sp>
      <p:sp>
        <p:nvSpPr>
          <p:cNvPr id="7" name="ZoneTexte 6"/>
          <p:cNvSpPr txBox="1"/>
          <p:nvPr/>
        </p:nvSpPr>
        <p:spPr>
          <a:xfrm>
            <a:off x="4172565" y="2420888"/>
            <a:ext cx="895868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AIRBAG</a:t>
            </a:r>
            <a:endParaRPr lang="en-US" sz="1400" dirty="0"/>
          </a:p>
        </p:txBody>
      </p:sp>
      <p:sp>
        <p:nvSpPr>
          <p:cNvPr id="8" name="ZoneTexte 7"/>
          <p:cNvSpPr txBox="1"/>
          <p:nvPr/>
        </p:nvSpPr>
        <p:spPr>
          <a:xfrm>
            <a:off x="4019874" y="3294015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APB</a:t>
            </a:r>
            <a:endParaRPr lang="en-US" sz="1400" dirty="0"/>
          </a:p>
        </p:txBody>
      </p:sp>
      <p:sp>
        <p:nvSpPr>
          <p:cNvPr id="9" name="ZoneTexte 8"/>
          <p:cNvSpPr txBox="1"/>
          <p:nvPr/>
        </p:nvSpPr>
        <p:spPr>
          <a:xfrm>
            <a:off x="304698" y="2421001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BCM</a:t>
            </a:r>
            <a:endParaRPr lang="en-US" sz="1400" dirty="0"/>
          </a:p>
        </p:txBody>
      </p:sp>
      <p:sp>
        <p:nvSpPr>
          <p:cNvPr id="10" name="ZoneTexte 9"/>
          <p:cNvSpPr txBox="1"/>
          <p:nvPr/>
        </p:nvSpPr>
        <p:spPr>
          <a:xfrm>
            <a:off x="4889359" y="3308057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ESC</a:t>
            </a:r>
            <a:endParaRPr lang="en-US" sz="1400" dirty="0"/>
          </a:p>
        </p:txBody>
      </p:sp>
      <p:sp>
        <p:nvSpPr>
          <p:cNvPr id="11" name="ZoneTexte 10"/>
          <p:cNvSpPr txBox="1"/>
          <p:nvPr/>
        </p:nvSpPr>
        <p:spPr>
          <a:xfrm>
            <a:off x="5788370" y="3305516"/>
            <a:ext cx="108012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CLUSTER</a:t>
            </a:r>
            <a:endParaRPr lang="en-US" sz="1400" dirty="0"/>
          </a:p>
        </p:txBody>
      </p:sp>
      <p:sp>
        <p:nvSpPr>
          <p:cNvPr id="12" name="ZoneTexte 11"/>
          <p:cNvSpPr txBox="1"/>
          <p:nvPr/>
        </p:nvSpPr>
        <p:spPr>
          <a:xfrm>
            <a:off x="7031510" y="3317831"/>
            <a:ext cx="720080" cy="30777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ECM</a:t>
            </a:r>
            <a:endParaRPr lang="en-US" sz="1400" dirty="0"/>
          </a:p>
        </p:txBody>
      </p:sp>
      <p:sp>
        <p:nvSpPr>
          <p:cNvPr id="13" name="ZoneTexte 12"/>
          <p:cNvSpPr txBox="1"/>
          <p:nvPr/>
        </p:nvSpPr>
        <p:spPr>
          <a:xfrm>
            <a:off x="2331407" y="2420887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DSU</a:t>
            </a:r>
            <a:endParaRPr lang="en-US" sz="1400" dirty="0"/>
          </a:p>
        </p:txBody>
      </p:sp>
      <p:sp>
        <p:nvSpPr>
          <p:cNvPr id="14" name="ZoneTexte 13"/>
          <p:cNvSpPr txBox="1"/>
          <p:nvPr/>
        </p:nvSpPr>
        <p:spPr>
          <a:xfrm>
            <a:off x="5290288" y="2434848"/>
            <a:ext cx="864096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DTOOL</a:t>
            </a:r>
            <a:endParaRPr lang="en-US" sz="1400" dirty="0"/>
          </a:p>
        </p:txBody>
      </p:sp>
      <p:sp>
        <p:nvSpPr>
          <p:cNvPr id="15" name="ZoneTexte 14"/>
          <p:cNvSpPr txBox="1"/>
          <p:nvPr/>
        </p:nvSpPr>
        <p:spPr>
          <a:xfrm>
            <a:off x="6304435" y="2421001"/>
            <a:ext cx="792088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RADIO</a:t>
            </a:r>
            <a:endParaRPr lang="en-US" sz="1400" dirty="0"/>
          </a:p>
        </p:txBody>
      </p:sp>
      <p:sp>
        <p:nvSpPr>
          <p:cNvPr id="16" name="ZoneTexte 15"/>
          <p:cNvSpPr txBox="1"/>
          <p:nvPr/>
        </p:nvSpPr>
        <p:spPr>
          <a:xfrm>
            <a:off x="7271560" y="2420888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TCU</a:t>
            </a:r>
            <a:endParaRPr lang="en-US" sz="1400" dirty="0"/>
          </a:p>
        </p:txBody>
      </p:sp>
      <p:sp>
        <p:nvSpPr>
          <p:cNvPr id="17" name="ZoneTexte 16"/>
          <p:cNvSpPr txBox="1"/>
          <p:nvPr/>
        </p:nvSpPr>
        <p:spPr>
          <a:xfrm>
            <a:off x="1388859" y="2426400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ESCL</a:t>
            </a:r>
            <a:endParaRPr lang="en-US" sz="1400" dirty="0"/>
          </a:p>
        </p:txBody>
      </p:sp>
      <p:sp>
        <p:nvSpPr>
          <p:cNvPr id="18" name="ZoneTexte 17"/>
          <p:cNvSpPr txBox="1"/>
          <p:nvPr/>
        </p:nvSpPr>
        <p:spPr>
          <a:xfrm>
            <a:off x="2245888" y="3287929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EPS</a:t>
            </a:r>
            <a:endParaRPr lang="en-US" sz="1400" dirty="0"/>
          </a:p>
        </p:txBody>
      </p:sp>
      <p:sp>
        <p:nvSpPr>
          <p:cNvPr id="19" name="ZoneTexte 18"/>
          <p:cNvSpPr txBox="1"/>
          <p:nvPr/>
        </p:nvSpPr>
        <p:spPr>
          <a:xfrm>
            <a:off x="1324654" y="3287928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4WS</a:t>
            </a:r>
            <a:endParaRPr lang="en-US" sz="1400" dirty="0"/>
          </a:p>
        </p:txBody>
      </p:sp>
      <p:sp>
        <p:nvSpPr>
          <p:cNvPr id="20" name="ZoneTexte 19"/>
          <p:cNvSpPr txBox="1"/>
          <p:nvPr/>
        </p:nvSpPr>
        <p:spPr>
          <a:xfrm>
            <a:off x="3154987" y="3294015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USA</a:t>
            </a:r>
            <a:endParaRPr lang="en-US" sz="1400" dirty="0"/>
          </a:p>
        </p:txBody>
      </p:sp>
      <p:sp>
        <p:nvSpPr>
          <p:cNvPr id="21" name="ZoneTexte 20"/>
          <p:cNvSpPr txBox="1"/>
          <p:nvPr/>
        </p:nvSpPr>
        <p:spPr>
          <a:xfrm>
            <a:off x="3299794" y="2420888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USM</a:t>
            </a:r>
            <a:endParaRPr lang="en-US" sz="1400" dirty="0"/>
          </a:p>
        </p:txBody>
      </p:sp>
      <p:sp>
        <p:nvSpPr>
          <p:cNvPr id="22" name="ZoneTexte 21"/>
          <p:cNvSpPr txBox="1"/>
          <p:nvPr/>
        </p:nvSpPr>
        <p:spPr>
          <a:xfrm>
            <a:off x="839403" y="1750810"/>
            <a:ext cx="970502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Telemeter</a:t>
            </a:r>
            <a:endParaRPr lang="en-US" sz="1400" dirty="0"/>
          </a:p>
        </p:txBody>
      </p:sp>
      <p:sp>
        <p:nvSpPr>
          <p:cNvPr id="23" name="ZoneTexte 22"/>
          <p:cNvSpPr txBox="1"/>
          <p:nvPr/>
        </p:nvSpPr>
        <p:spPr>
          <a:xfrm>
            <a:off x="4124650" y="936050"/>
            <a:ext cx="1425465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SEAT_DRIVER</a:t>
            </a:r>
            <a:endParaRPr lang="en-US" sz="1400" dirty="0"/>
          </a:p>
        </p:txBody>
      </p:sp>
      <p:sp>
        <p:nvSpPr>
          <p:cNvPr id="24" name="ZoneTexte 23"/>
          <p:cNvSpPr txBox="1"/>
          <p:nvPr/>
        </p:nvSpPr>
        <p:spPr>
          <a:xfrm>
            <a:off x="5722336" y="932029"/>
            <a:ext cx="1932267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SEAT_PASSENGER</a:t>
            </a:r>
            <a:endParaRPr lang="en-US" sz="1400" dirty="0"/>
          </a:p>
        </p:txBody>
      </p:sp>
      <p:cxnSp>
        <p:nvCxnSpPr>
          <p:cNvPr id="26" name="Connecteur droit 25"/>
          <p:cNvCxnSpPr/>
          <p:nvPr/>
        </p:nvCxnSpPr>
        <p:spPr>
          <a:xfrm flipV="1">
            <a:off x="395536" y="1451211"/>
            <a:ext cx="6292933" cy="40969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668525" y="2974733"/>
            <a:ext cx="6986078" cy="19033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4019874" y="3906919"/>
            <a:ext cx="4557540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8371676" y="3906919"/>
            <a:ext cx="0" cy="267398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>
            <a:stCxn id="6" idx="2"/>
          </p:cNvCxnSpPr>
          <p:nvPr/>
        </p:nvCxnSpPr>
        <p:spPr>
          <a:xfrm>
            <a:off x="8371676" y="3627839"/>
            <a:ext cx="0" cy="272431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2591569" y="1480402"/>
            <a:ext cx="0" cy="354562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1748899" y="2734177"/>
            <a:ext cx="0" cy="264997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5249399" y="3020208"/>
            <a:ext cx="0" cy="276285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6301072" y="3026253"/>
            <a:ext cx="0" cy="27926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668525" y="2708130"/>
            <a:ext cx="0" cy="256227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>
            <a:endCxn id="18" idx="0"/>
          </p:cNvCxnSpPr>
          <p:nvPr/>
        </p:nvCxnSpPr>
        <p:spPr>
          <a:xfrm>
            <a:off x="2605928" y="3034173"/>
            <a:ext cx="0" cy="253756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flipH="1">
            <a:off x="1653303" y="3019722"/>
            <a:ext cx="4910" cy="277254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>
            <a:off x="6688469" y="1257609"/>
            <a:ext cx="0" cy="216026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>
            <a:stCxn id="21" idx="2"/>
          </p:cNvCxnSpPr>
          <p:nvPr/>
        </p:nvCxnSpPr>
        <p:spPr>
          <a:xfrm>
            <a:off x="3659834" y="2728665"/>
            <a:ext cx="0" cy="25968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>
            <a:off x="7380312" y="3625608"/>
            <a:ext cx="0" cy="324651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4019874" y="1477519"/>
            <a:ext cx="0" cy="316409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>
            <a:off x="4987341" y="3925964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4091882" y="3906919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>
            <a:off x="5900664" y="3916440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3495931" y="1243827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>
            <a:off x="2591569" y="1207481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>
            <a:off x="7197895" y="3916441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7380312" y="3011573"/>
            <a:ext cx="0" cy="305042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>
            <a:off x="5744488" y="2718505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6677629" y="2718505"/>
            <a:ext cx="0" cy="312078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7631600" y="2734177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>
            <a:off x="1519501" y="1211945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>
            <a:endCxn id="20" idx="0"/>
          </p:cNvCxnSpPr>
          <p:nvPr/>
        </p:nvCxnSpPr>
        <p:spPr>
          <a:xfrm flipH="1">
            <a:off x="3515027" y="3034173"/>
            <a:ext cx="4914" cy="259842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4620499" y="2739992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2705573" y="2734328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503037" y="1236291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4379914" y="3034173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4754977" y="1223644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668525" y="1488113"/>
            <a:ext cx="0" cy="932775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>
            <a:off x="1324654" y="1468448"/>
            <a:ext cx="0" cy="33776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/>
          <p:cNvSpPr txBox="1"/>
          <p:nvPr/>
        </p:nvSpPr>
        <p:spPr>
          <a:xfrm>
            <a:off x="4627301" y="4174316"/>
            <a:ext cx="720080" cy="30777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BMS2</a:t>
            </a:r>
            <a:endParaRPr lang="en-US" sz="1400" dirty="0"/>
          </a:p>
        </p:txBody>
      </p:sp>
      <p:sp>
        <p:nvSpPr>
          <p:cNvPr id="63" name="ZoneTexte 62"/>
          <p:cNvSpPr txBox="1"/>
          <p:nvPr/>
        </p:nvSpPr>
        <p:spPr>
          <a:xfrm>
            <a:off x="5491339" y="4174317"/>
            <a:ext cx="818651" cy="30777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Inverter</a:t>
            </a:r>
            <a:endParaRPr lang="en-US" sz="1400" dirty="0"/>
          </a:p>
        </p:txBody>
      </p:sp>
      <p:sp>
        <p:nvSpPr>
          <p:cNvPr id="64" name="ZoneTexte 63"/>
          <p:cNvSpPr txBox="1"/>
          <p:nvPr/>
        </p:nvSpPr>
        <p:spPr>
          <a:xfrm>
            <a:off x="6475341" y="4174317"/>
            <a:ext cx="1346517" cy="30777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CONVERTER</a:t>
            </a:r>
            <a:endParaRPr lang="en-US" sz="1400" dirty="0"/>
          </a:p>
        </p:txBody>
      </p:sp>
      <p:sp>
        <p:nvSpPr>
          <p:cNvPr id="65" name="ZoneTexte 64"/>
          <p:cNvSpPr txBox="1"/>
          <p:nvPr/>
        </p:nvSpPr>
        <p:spPr>
          <a:xfrm>
            <a:off x="3731842" y="4174317"/>
            <a:ext cx="720080" cy="30777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BMS</a:t>
            </a:r>
            <a:endParaRPr lang="en-US" sz="1400" dirty="0"/>
          </a:p>
        </p:txBody>
      </p:sp>
      <p:sp>
        <p:nvSpPr>
          <p:cNvPr id="66" name="ZoneTexte 65"/>
          <p:cNvSpPr txBox="1"/>
          <p:nvPr/>
        </p:nvSpPr>
        <p:spPr>
          <a:xfrm>
            <a:off x="1961131" y="1744316"/>
            <a:ext cx="1338663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Front_Camera</a:t>
            </a:r>
            <a:endParaRPr lang="en-US" sz="1400" dirty="0"/>
          </a:p>
        </p:txBody>
      </p:sp>
      <p:sp>
        <p:nvSpPr>
          <p:cNvPr id="67" name="ZoneTexte 66"/>
          <p:cNvSpPr txBox="1"/>
          <p:nvPr/>
        </p:nvSpPr>
        <p:spPr>
          <a:xfrm>
            <a:off x="3443810" y="1744315"/>
            <a:ext cx="1296144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MagicFolding</a:t>
            </a:r>
            <a:endParaRPr lang="en-US" sz="1400" dirty="0"/>
          </a:p>
        </p:txBody>
      </p:sp>
      <p:sp>
        <p:nvSpPr>
          <p:cNvPr id="68" name="ZoneTexte 67"/>
          <p:cNvSpPr txBox="1"/>
          <p:nvPr/>
        </p:nvSpPr>
        <p:spPr>
          <a:xfrm>
            <a:off x="3154812" y="949832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VADA</a:t>
            </a:r>
            <a:endParaRPr lang="en-US" sz="1400" dirty="0"/>
          </a:p>
        </p:txBody>
      </p:sp>
      <p:sp>
        <p:nvSpPr>
          <p:cNvPr id="69" name="ZoneTexte 68"/>
          <p:cNvSpPr txBox="1"/>
          <p:nvPr/>
        </p:nvSpPr>
        <p:spPr>
          <a:xfrm>
            <a:off x="76311" y="936050"/>
            <a:ext cx="869704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RACAM</a:t>
            </a:r>
            <a:endParaRPr lang="en-US" sz="1400" dirty="0"/>
          </a:p>
        </p:txBody>
      </p:sp>
      <p:sp>
        <p:nvSpPr>
          <p:cNvPr id="70" name="ZoneTexte 69"/>
          <p:cNvSpPr txBox="1"/>
          <p:nvPr/>
        </p:nvSpPr>
        <p:spPr>
          <a:xfrm>
            <a:off x="2245888" y="932030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PBD</a:t>
            </a:r>
            <a:endParaRPr lang="en-US" sz="1400" dirty="0"/>
          </a:p>
        </p:txBody>
      </p:sp>
      <p:sp>
        <p:nvSpPr>
          <p:cNvPr id="71" name="ZoneTexte 70"/>
          <p:cNvSpPr txBox="1"/>
          <p:nvPr/>
        </p:nvSpPr>
        <p:spPr>
          <a:xfrm>
            <a:off x="1095109" y="932031"/>
            <a:ext cx="923912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ClimBOX</a:t>
            </a:r>
            <a:endParaRPr lang="en-US" sz="1400" dirty="0"/>
          </a:p>
        </p:txBody>
      </p:sp>
      <p:graphicFrame>
        <p:nvGraphicFramePr>
          <p:cNvPr id="78" name="Tableau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327410"/>
              </p:ext>
            </p:extLst>
          </p:nvPr>
        </p:nvGraphicFramePr>
        <p:xfrm>
          <a:off x="4543167" y="5165213"/>
          <a:ext cx="4365550" cy="5976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1356"/>
                <a:gridCol w="792088"/>
                <a:gridCol w="720080"/>
                <a:gridCol w="720080"/>
                <a:gridCol w="711946"/>
              </a:tblGrid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>
                          <a:solidFill>
                            <a:schemeClr val="bg1"/>
                          </a:solidFill>
                        </a:rPr>
                        <a:t>Chemins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Optimisés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/>
                        <a:t>0%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48,59%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/>
                        <a:t>41,72%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i="0" dirty="0" smtClean="0"/>
                        <a:t>50,14%</a:t>
                      </a:r>
                      <a:endParaRPr lang="en-US" sz="1200" b="1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9" name="ZoneTexte 78"/>
          <p:cNvSpPr txBox="1"/>
          <p:nvPr/>
        </p:nvSpPr>
        <p:spPr>
          <a:xfrm>
            <a:off x="4559149" y="4669975"/>
            <a:ext cx="3501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Charges sur les sous-réseaux :</a:t>
            </a:r>
            <a:endParaRPr lang="en-US" sz="1400" dirty="0"/>
          </a:p>
        </p:txBody>
      </p:sp>
      <p:sp>
        <p:nvSpPr>
          <p:cNvPr id="81" name="Rectangle 80"/>
          <p:cNvSpPr/>
          <p:nvPr/>
        </p:nvSpPr>
        <p:spPr>
          <a:xfrm>
            <a:off x="-159001" y="4328203"/>
            <a:ext cx="4070345" cy="21698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fr-FR" kern="0" dirty="0" smtClean="0"/>
              <a:t>Ajoute: SCU, AT, BMS,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fr-FR" kern="0" dirty="0" smtClean="0"/>
              <a:t>CONVERTER, </a:t>
            </a:r>
            <a:r>
              <a:rPr lang="fr-FR" kern="0" dirty="0" err="1" smtClean="0"/>
              <a:t>Inverter</a:t>
            </a:r>
            <a:r>
              <a:rPr lang="fr-FR" kern="0" dirty="0" smtClean="0"/>
              <a:t>,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fr-FR" kern="0" dirty="0" smtClean="0"/>
              <a:t>BMS2, ECM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fr-FR" kern="0" dirty="0" smtClean="0"/>
              <a:t>32 </a:t>
            </a:r>
            <a:r>
              <a:rPr lang="fr-FR" kern="0" dirty="0"/>
              <a:t>connexions → </a:t>
            </a:r>
            <a:r>
              <a:rPr lang="fr-FR" kern="0" dirty="0" smtClean="0"/>
              <a:t>3 sous-réseaux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fr-FR" kern="0" dirty="0"/>
          </a:p>
        </p:txBody>
      </p:sp>
    </p:spTree>
    <p:extLst>
      <p:ext uri="{BB962C8B-B14F-4D97-AF65-F5344CB8AC3E}">
        <p14:creationId xmlns:p14="http://schemas.microsoft.com/office/powerpoint/2010/main" val="800408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fr-FR" dirty="0"/>
              <a:t>Conception et optimisation de réseau CAN véhicule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fr-FR" dirty="0" smtClean="0"/>
              <a:t>2</a:t>
            </a:r>
            <a:r>
              <a:rPr lang="fr-FR" baseline="30000" dirty="0" smtClean="0"/>
              <a:t>e</a:t>
            </a:r>
            <a:r>
              <a:rPr lang="fr-FR" dirty="0" smtClean="0"/>
              <a:t> test</a:t>
            </a:r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388175" y="3236181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AT</a:t>
            </a:r>
            <a:endParaRPr lang="en-US" sz="1400" dirty="0"/>
          </a:p>
        </p:txBody>
      </p:sp>
      <p:sp>
        <p:nvSpPr>
          <p:cNvPr id="6" name="ZoneTexte 5"/>
          <p:cNvSpPr txBox="1"/>
          <p:nvPr/>
        </p:nvSpPr>
        <p:spPr>
          <a:xfrm>
            <a:off x="1289553" y="3216580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SCU</a:t>
            </a:r>
            <a:endParaRPr lang="en-US" sz="1400" dirty="0"/>
          </a:p>
        </p:txBody>
      </p:sp>
      <p:sp>
        <p:nvSpPr>
          <p:cNvPr id="7" name="ZoneTexte 6"/>
          <p:cNvSpPr txBox="1"/>
          <p:nvPr/>
        </p:nvSpPr>
        <p:spPr>
          <a:xfrm>
            <a:off x="4168855" y="2348880"/>
            <a:ext cx="895868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AIRBAG</a:t>
            </a:r>
            <a:endParaRPr lang="en-US" sz="1400" dirty="0"/>
          </a:p>
        </p:txBody>
      </p:sp>
      <p:sp>
        <p:nvSpPr>
          <p:cNvPr id="8" name="ZoneTexte 7"/>
          <p:cNvSpPr txBox="1"/>
          <p:nvPr/>
        </p:nvSpPr>
        <p:spPr>
          <a:xfrm>
            <a:off x="4016164" y="3222007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APB</a:t>
            </a:r>
            <a:endParaRPr lang="en-US" sz="1400" dirty="0"/>
          </a:p>
        </p:txBody>
      </p:sp>
      <p:sp>
        <p:nvSpPr>
          <p:cNvPr id="9" name="ZoneTexte 8"/>
          <p:cNvSpPr txBox="1"/>
          <p:nvPr/>
        </p:nvSpPr>
        <p:spPr>
          <a:xfrm>
            <a:off x="300988" y="2348993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BCM</a:t>
            </a:r>
            <a:endParaRPr lang="en-US" sz="1400" dirty="0"/>
          </a:p>
        </p:txBody>
      </p:sp>
      <p:sp>
        <p:nvSpPr>
          <p:cNvPr id="10" name="ZoneTexte 9"/>
          <p:cNvSpPr txBox="1"/>
          <p:nvPr/>
        </p:nvSpPr>
        <p:spPr>
          <a:xfrm>
            <a:off x="4885649" y="3236049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ESC</a:t>
            </a:r>
            <a:endParaRPr lang="en-US" sz="1400" dirty="0"/>
          </a:p>
        </p:txBody>
      </p:sp>
      <p:sp>
        <p:nvSpPr>
          <p:cNvPr id="11" name="ZoneTexte 10"/>
          <p:cNvSpPr txBox="1"/>
          <p:nvPr/>
        </p:nvSpPr>
        <p:spPr>
          <a:xfrm>
            <a:off x="4918072" y="1744314"/>
            <a:ext cx="1080120" cy="30777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CLUSTER</a:t>
            </a:r>
            <a:endParaRPr lang="en-US" sz="1400" dirty="0"/>
          </a:p>
        </p:txBody>
      </p:sp>
      <p:sp>
        <p:nvSpPr>
          <p:cNvPr id="12" name="ZoneTexte 11"/>
          <p:cNvSpPr txBox="1"/>
          <p:nvPr/>
        </p:nvSpPr>
        <p:spPr>
          <a:xfrm>
            <a:off x="5807307" y="3253242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ECM</a:t>
            </a:r>
            <a:endParaRPr lang="en-US" sz="1400" dirty="0"/>
          </a:p>
        </p:txBody>
      </p:sp>
      <p:sp>
        <p:nvSpPr>
          <p:cNvPr id="13" name="ZoneTexte 12"/>
          <p:cNvSpPr txBox="1"/>
          <p:nvPr/>
        </p:nvSpPr>
        <p:spPr>
          <a:xfrm>
            <a:off x="2327697" y="2348879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DSU</a:t>
            </a:r>
            <a:endParaRPr lang="en-US" sz="1400" dirty="0"/>
          </a:p>
        </p:txBody>
      </p:sp>
      <p:sp>
        <p:nvSpPr>
          <p:cNvPr id="14" name="ZoneTexte 13"/>
          <p:cNvSpPr txBox="1"/>
          <p:nvPr/>
        </p:nvSpPr>
        <p:spPr>
          <a:xfrm>
            <a:off x="6113071" y="2338721"/>
            <a:ext cx="864096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DTOOL</a:t>
            </a:r>
            <a:endParaRPr lang="en-US" sz="1400" dirty="0"/>
          </a:p>
        </p:txBody>
      </p:sp>
      <p:sp>
        <p:nvSpPr>
          <p:cNvPr id="15" name="ZoneTexte 14"/>
          <p:cNvSpPr txBox="1"/>
          <p:nvPr/>
        </p:nvSpPr>
        <p:spPr>
          <a:xfrm>
            <a:off x="6232512" y="1744313"/>
            <a:ext cx="792088" cy="30777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RADIO</a:t>
            </a:r>
            <a:endParaRPr lang="en-US" sz="1400" dirty="0"/>
          </a:p>
        </p:txBody>
      </p:sp>
      <p:sp>
        <p:nvSpPr>
          <p:cNvPr id="16" name="ZoneTexte 15"/>
          <p:cNvSpPr txBox="1"/>
          <p:nvPr/>
        </p:nvSpPr>
        <p:spPr>
          <a:xfrm>
            <a:off x="7182996" y="1744312"/>
            <a:ext cx="720080" cy="30777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TCU</a:t>
            </a:r>
            <a:endParaRPr lang="en-US" sz="1400" dirty="0"/>
          </a:p>
        </p:txBody>
      </p:sp>
      <p:sp>
        <p:nvSpPr>
          <p:cNvPr id="17" name="ZoneTexte 16"/>
          <p:cNvSpPr txBox="1"/>
          <p:nvPr/>
        </p:nvSpPr>
        <p:spPr>
          <a:xfrm>
            <a:off x="1385149" y="2354392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ESCL</a:t>
            </a:r>
            <a:endParaRPr lang="en-US" sz="1400" dirty="0"/>
          </a:p>
        </p:txBody>
      </p:sp>
      <p:sp>
        <p:nvSpPr>
          <p:cNvPr id="18" name="ZoneTexte 17"/>
          <p:cNvSpPr txBox="1"/>
          <p:nvPr/>
        </p:nvSpPr>
        <p:spPr>
          <a:xfrm>
            <a:off x="2242178" y="3215921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EPS</a:t>
            </a:r>
            <a:endParaRPr lang="en-US" sz="1400" dirty="0"/>
          </a:p>
        </p:txBody>
      </p:sp>
      <p:sp>
        <p:nvSpPr>
          <p:cNvPr id="20" name="ZoneTexte 19"/>
          <p:cNvSpPr txBox="1"/>
          <p:nvPr/>
        </p:nvSpPr>
        <p:spPr>
          <a:xfrm>
            <a:off x="3151277" y="3222007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USA</a:t>
            </a:r>
            <a:endParaRPr lang="en-US" sz="1400" dirty="0"/>
          </a:p>
        </p:txBody>
      </p:sp>
      <p:sp>
        <p:nvSpPr>
          <p:cNvPr id="21" name="ZoneTexte 20"/>
          <p:cNvSpPr txBox="1"/>
          <p:nvPr/>
        </p:nvSpPr>
        <p:spPr>
          <a:xfrm>
            <a:off x="3296084" y="2348880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USM</a:t>
            </a:r>
            <a:endParaRPr lang="en-US" sz="1400" dirty="0"/>
          </a:p>
        </p:txBody>
      </p:sp>
      <p:sp>
        <p:nvSpPr>
          <p:cNvPr id="22" name="ZoneTexte 21"/>
          <p:cNvSpPr txBox="1"/>
          <p:nvPr/>
        </p:nvSpPr>
        <p:spPr>
          <a:xfrm>
            <a:off x="839403" y="1750810"/>
            <a:ext cx="970502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Telemeter</a:t>
            </a:r>
            <a:endParaRPr lang="en-US" sz="1400" dirty="0"/>
          </a:p>
        </p:txBody>
      </p:sp>
      <p:sp>
        <p:nvSpPr>
          <p:cNvPr id="23" name="ZoneTexte 22"/>
          <p:cNvSpPr txBox="1"/>
          <p:nvPr/>
        </p:nvSpPr>
        <p:spPr>
          <a:xfrm>
            <a:off x="4124650" y="936050"/>
            <a:ext cx="1425465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SEAT_DRIVER</a:t>
            </a:r>
            <a:endParaRPr lang="en-US" sz="1400" dirty="0"/>
          </a:p>
        </p:txBody>
      </p:sp>
      <p:sp>
        <p:nvSpPr>
          <p:cNvPr id="24" name="ZoneTexte 23"/>
          <p:cNvSpPr txBox="1"/>
          <p:nvPr/>
        </p:nvSpPr>
        <p:spPr>
          <a:xfrm>
            <a:off x="5722336" y="932029"/>
            <a:ext cx="1932267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SEAT_PASSENGER</a:t>
            </a:r>
            <a:endParaRPr lang="en-US" sz="1400" dirty="0"/>
          </a:p>
        </p:txBody>
      </p:sp>
      <p:cxnSp>
        <p:nvCxnSpPr>
          <p:cNvPr id="25" name="Connecteur droit 24"/>
          <p:cNvCxnSpPr/>
          <p:nvPr/>
        </p:nvCxnSpPr>
        <p:spPr>
          <a:xfrm>
            <a:off x="748215" y="3817309"/>
            <a:ext cx="901378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V="1">
            <a:off x="395536" y="1468448"/>
            <a:ext cx="7147500" cy="23734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664815" y="2902725"/>
            <a:ext cx="5954510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6113071" y="3796788"/>
            <a:ext cx="2405019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Connecteur droit 28"/>
          <p:cNvCxnSpPr>
            <a:stCxn id="5" idx="2"/>
          </p:cNvCxnSpPr>
          <p:nvPr/>
        </p:nvCxnSpPr>
        <p:spPr>
          <a:xfrm>
            <a:off x="748215" y="3543958"/>
            <a:ext cx="0" cy="267398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7522516" y="1442780"/>
            <a:ext cx="0" cy="292761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>
            <a:stCxn id="6" idx="2"/>
          </p:cNvCxnSpPr>
          <p:nvPr/>
        </p:nvCxnSpPr>
        <p:spPr>
          <a:xfrm>
            <a:off x="1649593" y="3524357"/>
            <a:ext cx="0" cy="272431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2591569" y="1480402"/>
            <a:ext cx="0" cy="354562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1745189" y="2662169"/>
            <a:ext cx="0" cy="264997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5245689" y="2948200"/>
            <a:ext cx="0" cy="276285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5588512" y="2607422"/>
            <a:ext cx="0" cy="27926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664815" y="2636122"/>
            <a:ext cx="0" cy="256227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>
            <a:endCxn id="18" idx="0"/>
          </p:cNvCxnSpPr>
          <p:nvPr/>
        </p:nvCxnSpPr>
        <p:spPr>
          <a:xfrm>
            <a:off x="2602218" y="2962165"/>
            <a:ext cx="0" cy="253756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flipH="1">
            <a:off x="733964" y="2938667"/>
            <a:ext cx="4910" cy="277254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>
            <a:off x="6688469" y="1257609"/>
            <a:ext cx="0" cy="216026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>
            <a:stCxn id="21" idx="2"/>
          </p:cNvCxnSpPr>
          <p:nvPr/>
        </p:nvCxnSpPr>
        <p:spPr>
          <a:xfrm>
            <a:off x="3656124" y="2656657"/>
            <a:ext cx="0" cy="25968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>
            <a:off x="6178337" y="3561019"/>
            <a:ext cx="0" cy="25629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4019874" y="1477519"/>
            <a:ext cx="0" cy="316409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>
            <a:off x="7195323" y="3548435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8244408" y="3563003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>
            <a:off x="6178337" y="3796788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3495931" y="1243827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>
            <a:off x="2591569" y="1207481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>
            <a:off x="7485190" y="3817309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6167347" y="2936522"/>
            <a:ext cx="0" cy="305042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>
            <a:off x="6545119" y="2656657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6619325" y="1460298"/>
            <a:ext cx="0" cy="312078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5454468" y="1488113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>
            <a:off x="1519501" y="1211945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>
            <a:endCxn id="20" idx="0"/>
          </p:cNvCxnSpPr>
          <p:nvPr/>
        </p:nvCxnSpPr>
        <p:spPr>
          <a:xfrm flipH="1">
            <a:off x="3511317" y="2962165"/>
            <a:ext cx="4914" cy="259842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4616789" y="2667984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2701863" y="2662320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503037" y="1236291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4376204" y="2962165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4754977" y="1223644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H="1">
            <a:off x="664738" y="1488113"/>
            <a:ext cx="3787" cy="860767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>
            <a:off x="1324654" y="1468448"/>
            <a:ext cx="0" cy="33776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/>
          <p:cNvSpPr txBox="1"/>
          <p:nvPr/>
        </p:nvSpPr>
        <p:spPr>
          <a:xfrm>
            <a:off x="7798409" y="3236048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BMS2</a:t>
            </a:r>
            <a:endParaRPr lang="en-US" sz="1400" dirty="0"/>
          </a:p>
        </p:txBody>
      </p:sp>
      <p:sp>
        <p:nvSpPr>
          <p:cNvPr id="63" name="ZoneTexte 62"/>
          <p:cNvSpPr txBox="1"/>
          <p:nvPr/>
        </p:nvSpPr>
        <p:spPr>
          <a:xfrm>
            <a:off x="5790121" y="4014211"/>
            <a:ext cx="818651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Inverter</a:t>
            </a:r>
            <a:endParaRPr lang="en-US" sz="1400" dirty="0"/>
          </a:p>
        </p:txBody>
      </p:sp>
      <p:sp>
        <p:nvSpPr>
          <p:cNvPr id="64" name="ZoneTexte 63"/>
          <p:cNvSpPr txBox="1"/>
          <p:nvPr/>
        </p:nvSpPr>
        <p:spPr>
          <a:xfrm>
            <a:off x="6835283" y="3253241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BMS</a:t>
            </a:r>
            <a:endParaRPr lang="en-US" sz="1400" dirty="0"/>
          </a:p>
        </p:txBody>
      </p:sp>
      <p:sp>
        <p:nvSpPr>
          <p:cNvPr id="65" name="ZoneTexte 64"/>
          <p:cNvSpPr txBox="1"/>
          <p:nvPr/>
        </p:nvSpPr>
        <p:spPr>
          <a:xfrm>
            <a:off x="1961131" y="1744316"/>
            <a:ext cx="1338663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Front_Camera</a:t>
            </a:r>
            <a:endParaRPr lang="en-US" sz="1400" dirty="0"/>
          </a:p>
        </p:txBody>
      </p:sp>
      <p:sp>
        <p:nvSpPr>
          <p:cNvPr id="66" name="ZoneTexte 65"/>
          <p:cNvSpPr txBox="1"/>
          <p:nvPr/>
        </p:nvSpPr>
        <p:spPr>
          <a:xfrm>
            <a:off x="3443810" y="1744315"/>
            <a:ext cx="1296144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MagicFolding</a:t>
            </a:r>
            <a:endParaRPr lang="en-US" sz="1400" dirty="0"/>
          </a:p>
        </p:txBody>
      </p:sp>
      <p:sp>
        <p:nvSpPr>
          <p:cNvPr id="67" name="ZoneTexte 66"/>
          <p:cNvSpPr txBox="1"/>
          <p:nvPr/>
        </p:nvSpPr>
        <p:spPr>
          <a:xfrm>
            <a:off x="3154812" y="949832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VADA</a:t>
            </a:r>
            <a:endParaRPr lang="en-US" sz="1400" dirty="0"/>
          </a:p>
        </p:txBody>
      </p:sp>
      <p:sp>
        <p:nvSpPr>
          <p:cNvPr id="68" name="ZoneTexte 67"/>
          <p:cNvSpPr txBox="1"/>
          <p:nvPr/>
        </p:nvSpPr>
        <p:spPr>
          <a:xfrm>
            <a:off x="76311" y="936050"/>
            <a:ext cx="869704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RACAM</a:t>
            </a:r>
            <a:endParaRPr lang="en-US" sz="1400" dirty="0"/>
          </a:p>
        </p:txBody>
      </p:sp>
      <p:sp>
        <p:nvSpPr>
          <p:cNvPr id="69" name="ZoneTexte 68"/>
          <p:cNvSpPr txBox="1"/>
          <p:nvPr/>
        </p:nvSpPr>
        <p:spPr>
          <a:xfrm>
            <a:off x="2245888" y="932030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PBD</a:t>
            </a:r>
            <a:endParaRPr lang="en-US" sz="1400" dirty="0"/>
          </a:p>
        </p:txBody>
      </p:sp>
      <p:sp>
        <p:nvSpPr>
          <p:cNvPr id="70" name="ZoneTexte 69"/>
          <p:cNvSpPr txBox="1"/>
          <p:nvPr/>
        </p:nvSpPr>
        <p:spPr>
          <a:xfrm>
            <a:off x="1095109" y="932031"/>
            <a:ext cx="923912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ClimBOX</a:t>
            </a:r>
            <a:endParaRPr lang="en-US" sz="1400" dirty="0"/>
          </a:p>
        </p:txBody>
      </p:sp>
      <p:sp>
        <p:nvSpPr>
          <p:cNvPr id="71" name="Rectangle 70"/>
          <p:cNvSpPr/>
          <p:nvPr/>
        </p:nvSpPr>
        <p:spPr>
          <a:xfrm>
            <a:off x="304698" y="4316396"/>
            <a:ext cx="4572000" cy="1338828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fr-FR" kern="0" dirty="0"/>
              <a:t>Ajoute: </a:t>
            </a:r>
            <a:r>
              <a:rPr lang="fr-FR" kern="0" dirty="0" smtClean="0"/>
              <a:t>CLUSTER, RADIO,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fr-FR" kern="0" dirty="0" smtClean="0"/>
              <a:t>TCU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fr-FR" kern="0" dirty="0" smtClean="0"/>
              <a:t>→ 33 connexions</a:t>
            </a:r>
          </a:p>
        </p:txBody>
      </p:sp>
      <p:sp>
        <p:nvSpPr>
          <p:cNvPr id="74" name="ZoneTexte 73"/>
          <p:cNvSpPr txBox="1"/>
          <p:nvPr/>
        </p:nvSpPr>
        <p:spPr>
          <a:xfrm>
            <a:off x="6811932" y="4008619"/>
            <a:ext cx="1346517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CONVERTER</a:t>
            </a:r>
            <a:endParaRPr lang="en-US" sz="1400" dirty="0"/>
          </a:p>
        </p:txBody>
      </p:sp>
      <p:sp>
        <p:nvSpPr>
          <p:cNvPr id="19" name="ZoneTexte 18"/>
          <p:cNvSpPr txBox="1"/>
          <p:nvPr/>
        </p:nvSpPr>
        <p:spPr>
          <a:xfrm>
            <a:off x="5245689" y="2354543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4WS</a:t>
            </a:r>
            <a:endParaRPr lang="en-US" sz="1400" dirty="0"/>
          </a:p>
        </p:txBody>
      </p:sp>
      <p:graphicFrame>
        <p:nvGraphicFramePr>
          <p:cNvPr id="86" name="Tableau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417499"/>
              </p:ext>
            </p:extLst>
          </p:nvPr>
        </p:nvGraphicFramePr>
        <p:xfrm>
          <a:off x="4543167" y="5165213"/>
          <a:ext cx="4365550" cy="5976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1356"/>
                <a:gridCol w="792088"/>
                <a:gridCol w="720080"/>
                <a:gridCol w="720080"/>
                <a:gridCol w="711946"/>
              </a:tblGrid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>
                          <a:solidFill>
                            <a:schemeClr val="bg1"/>
                          </a:solidFill>
                        </a:rPr>
                        <a:t>Chemins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Optimisés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/>
                        <a:t>10,44%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46,86%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/>
                        <a:t>10,54%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i="0" dirty="0" smtClean="0"/>
                        <a:t>50,15%</a:t>
                      </a:r>
                      <a:endParaRPr lang="en-US" sz="1200" b="1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7" name="ZoneTexte 86"/>
          <p:cNvSpPr txBox="1"/>
          <p:nvPr/>
        </p:nvSpPr>
        <p:spPr>
          <a:xfrm>
            <a:off x="4559149" y="4669975"/>
            <a:ext cx="3501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Charges sur les sous-réseaux :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87455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fr-FR" dirty="0"/>
              <a:t>Conception et optimisation de réseau CAN véhicule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fr-FR" dirty="0" smtClean="0"/>
              <a:t>2</a:t>
            </a:r>
            <a:r>
              <a:rPr lang="fr-FR" baseline="30000" dirty="0" smtClean="0"/>
              <a:t>e</a:t>
            </a:r>
            <a:r>
              <a:rPr lang="fr-FR" dirty="0" smtClean="0"/>
              <a:t> test</a:t>
            </a:r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6235069" y="2276872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AT</a:t>
            </a:r>
            <a:endParaRPr lang="en-US" sz="1400" dirty="0"/>
          </a:p>
        </p:txBody>
      </p:sp>
      <p:sp>
        <p:nvSpPr>
          <p:cNvPr id="6" name="ZoneTexte 5"/>
          <p:cNvSpPr txBox="1"/>
          <p:nvPr/>
        </p:nvSpPr>
        <p:spPr>
          <a:xfrm>
            <a:off x="7114415" y="2288996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SCU</a:t>
            </a:r>
            <a:endParaRPr lang="en-US" sz="1400" dirty="0"/>
          </a:p>
        </p:txBody>
      </p:sp>
      <p:sp>
        <p:nvSpPr>
          <p:cNvPr id="7" name="ZoneTexte 6"/>
          <p:cNvSpPr txBox="1"/>
          <p:nvPr/>
        </p:nvSpPr>
        <p:spPr>
          <a:xfrm>
            <a:off x="4176275" y="2288998"/>
            <a:ext cx="895868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AIRBAG</a:t>
            </a:r>
            <a:endParaRPr lang="en-US" sz="1400" dirty="0"/>
          </a:p>
        </p:txBody>
      </p:sp>
      <p:sp>
        <p:nvSpPr>
          <p:cNvPr id="8" name="ZoneTexte 7"/>
          <p:cNvSpPr txBox="1"/>
          <p:nvPr/>
        </p:nvSpPr>
        <p:spPr>
          <a:xfrm>
            <a:off x="4023584" y="3162125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APB</a:t>
            </a:r>
            <a:endParaRPr lang="en-US" sz="1400" dirty="0"/>
          </a:p>
        </p:txBody>
      </p:sp>
      <p:sp>
        <p:nvSpPr>
          <p:cNvPr id="9" name="ZoneTexte 8"/>
          <p:cNvSpPr txBox="1"/>
          <p:nvPr/>
        </p:nvSpPr>
        <p:spPr>
          <a:xfrm>
            <a:off x="308408" y="2289111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BCM</a:t>
            </a:r>
            <a:endParaRPr lang="en-US" sz="1400" dirty="0"/>
          </a:p>
        </p:txBody>
      </p:sp>
      <p:sp>
        <p:nvSpPr>
          <p:cNvPr id="10" name="ZoneTexte 9"/>
          <p:cNvSpPr txBox="1"/>
          <p:nvPr/>
        </p:nvSpPr>
        <p:spPr>
          <a:xfrm>
            <a:off x="4893069" y="3176167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ESC</a:t>
            </a:r>
            <a:endParaRPr lang="en-US" sz="1400" dirty="0"/>
          </a:p>
        </p:txBody>
      </p:sp>
      <p:sp>
        <p:nvSpPr>
          <p:cNvPr id="11" name="ZoneTexte 10"/>
          <p:cNvSpPr txBox="1"/>
          <p:nvPr/>
        </p:nvSpPr>
        <p:spPr>
          <a:xfrm>
            <a:off x="6688469" y="3156039"/>
            <a:ext cx="1080120" cy="30777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CLUSTER</a:t>
            </a:r>
            <a:endParaRPr lang="en-US" sz="1400" dirty="0"/>
          </a:p>
        </p:txBody>
      </p:sp>
      <p:sp>
        <p:nvSpPr>
          <p:cNvPr id="12" name="ZoneTexte 11"/>
          <p:cNvSpPr txBox="1"/>
          <p:nvPr/>
        </p:nvSpPr>
        <p:spPr>
          <a:xfrm>
            <a:off x="5836246" y="3165086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ECM</a:t>
            </a:r>
            <a:endParaRPr lang="en-US" sz="1400" dirty="0"/>
          </a:p>
        </p:txBody>
      </p:sp>
      <p:sp>
        <p:nvSpPr>
          <p:cNvPr id="13" name="ZoneTexte 12"/>
          <p:cNvSpPr txBox="1"/>
          <p:nvPr/>
        </p:nvSpPr>
        <p:spPr>
          <a:xfrm>
            <a:off x="2335117" y="2288997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DSU</a:t>
            </a:r>
            <a:endParaRPr lang="en-US" sz="1400" dirty="0"/>
          </a:p>
        </p:txBody>
      </p:sp>
      <p:sp>
        <p:nvSpPr>
          <p:cNvPr id="14" name="ZoneTexte 13"/>
          <p:cNvSpPr txBox="1"/>
          <p:nvPr/>
        </p:nvSpPr>
        <p:spPr>
          <a:xfrm>
            <a:off x="5214557" y="2289111"/>
            <a:ext cx="864096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DTOOL</a:t>
            </a:r>
            <a:endParaRPr lang="en-US" sz="1400" dirty="0"/>
          </a:p>
        </p:txBody>
      </p:sp>
      <p:sp>
        <p:nvSpPr>
          <p:cNvPr id="15" name="ZoneTexte 14"/>
          <p:cNvSpPr txBox="1"/>
          <p:nvPr/>
        </p:nvSpPr>
        <p:spPr>
          <a:xfrm>
            <a:off x="7851864" y="3147885"/>
            <a:ext cx="792088" cy="30777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RADIO</a:t>
            </a:r>
            <a:endParaRPr lang="en-US" sz="1400" dirty="0"/>
          </a:p>
        </p:txBody>
      </p:sp>
      <p:sp>
        <p:nvSpPr>
          <p:cNvPr id="16" name="ZoneTexte 15"/>
          <p:cNvSpPr txBox="1"/>
          <p:nvPr/>
        </p:nvSpPr>
        <p:spPr>
          <a:xfrm>
            <a:off x="4889359" y="1739189"/>
            <a:ext cx="720080" cy="30777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TCU</a:t>
            </a:r>
            <a:endParaRPr lang="en-US" sz="1400" dirty="0"/>
          </a:p>
        </p:txBody>
      </p:sp>
      <p:sp>
        <p:nvSpPr>
          <p:cNvPr id="17" name="ZoneTexte 16"/>
          <p:cNvSpPr txBox="1"/>
          <p:nvPr/>
        </p:nvSpPr>
        <p:spPr>
          <a:xfrm>
            <a:off x="1392569" y="2294510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ESCL</a:t>
            </a:r>
            <a:endParaRPr lang="en-US" sz="1400" dirty="0"/>
          </a:p>
        </p:txBody>
      </p:sp>
      <p:sp>
        <p:nvSpPr>
          <p:cNvPr id="18" name="ZoneTexte 17"/>
          <p:cNvSpPr txBox="1"/>
          <p:nvPr/>
        </p:nvSpPr>
        <p:spPr>
          <a:xfrm>
            <a:off x="2249598" y="3156039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EPS</a:t>
            </a:r>
            <a:endParaRPr lang="en-US" sz="1400" dirty="0"/>
          </a:p>
        </p:txBody>
      </p:sp>
      <p:sp>
        <p:nvSpPr>
          <p:cNvPr id="19" name="ZoneTexte 18"/>
          <p:cNvSpPr txBox="1"/>
          <p:nvPr/>
        </p:nvSpPr>
        <p:spPr>
          <a:xfrm>
            <a:off x="1328364" y="3156038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4WS</a:t>
            </a:r>
            <a:endParaRPr lang="en-US" sz="1400" dirty="0"/>
          </a:p>
        </p:txBody>
      </p:sp>
      <p:sp>
        <p:nvSpPr>
          <p:cNvPr id="20" name="ZoneTexte 19"/>
          <p:cNvSpPr txBox="1"/>
          <p:nvPr/>
        </p:nvSpPr>
        <p:spPr>
          <a:xfrm>
            <a:off x="3158697" y="3162125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USA</a:t>
            </a:r>
            <a:endParaRPr lang="en-US" sz="1400" dirty="0"/>
          </a:p>
        </p:txBody>
      </p:sp>
      <p:sp>
        <p:nvSpPr>
          <p:cNvPr id="21" name="ZoneTexte 20"/>
          <p:cNvSpPr txBox="1"/>
          <p:nvPr/>
        </p:nvSpPr>
        <p:spPr>
          <a:xfrm>
            <a:off x="3303504" y="2288998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USM</a:t>
            </a:r>
            <a:endParaRPr lang="en-US" sz="1400" dirty="0"/>
          </a:p>
        </p:txBody>
      </p:sp>
      <p:sp>
        <p:nvSpPr>
          <p:cNvPr id="23" name="ZoneTexte 22"/>
          <p:cNvSpPr txBox="1"/>
          <p:nvPr/>
        </p:nvSpPr>
        <p:spPr>
          <a:xfrm>
            <a:off x="4124650" y="936050"/>
            <a:ext cx="1425465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SEAT_DRIVER</a:t>
            </a:r>
            <a:endParaRPr lang="en-US" sz="1400" dirty="0"/>
          </a:p>
        </p:txBody>
      </p:sp>
      <p:sp>
        <p:nvSpPr>
          <p:cNvPr id="24" name="ZoneTexte 23"/>
          <p:cNvSpPr txBox="1"/>
          <p:nvPr/>
        </p:nvSpPr>
        <p:spPr>
          <a:xfrm>
            <a:off x="5722336" y="932029"/>
            <a:ext cx="1932267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SEAT_PASSENGER</a:t>
            </a:r>
            <a:endParaRPr lang="en-US" sz="1400" dirty="0"/>
          </a:p>
        </p:txBody>
      </p:sp>
      <p:cxnSp>
        <p:nvCxnSpPr>
          <p:cNvPr id="25" name="Connecteur droit 24"/>
          <p:cNvCxnSpPr/>
          <p:nvPr/>
        </p:nvCxnSpPr>
        <p:spPr>
          <a:xfrm>
            <a:off x="6565155" y="1976486"/>
            <a:ext cx="901378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V="1">
            <a:off x="395536" y="1451211"/>
            <a:ext cx="6292933" cy="40969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672235" y="2842843"/>
            <a:ext cx="7896528" cy="19033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5236672" y="3721216"/>
            <a:ext cx="3011236" cy="34697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Connecteur droit 28"/>
          <p:cNvCxnSpPr>
            <a:endCxn id="5" idx="0"/>
          </p:cNvCxnSpPr>
          <p:nvPr/>
        </p:nvCxnSpPr>
        <p:spPr>
          <a:xfrm>
            <a:off x="6595109" y="1979194"/>
            <a:ext cx="0" cy="297678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7228529" y="3463152"/>
            <a:ext cx="0" cy="292761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7425170" y="2004441"/>
            <a:ext cx="0" cy="272431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2591569" y="1480402"/>
            <a:ext cx="0" cy="354562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1752609" y="2602287"/>
            <a:ext cx="0" cy="264997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5253109" y="2888318"/>
            <a:ext cx="0" cy="276285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6196286" y="3469902"/>
            <a:ext cx="0" cy="27926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672235" y="2576240"/>
            <a:ext cx="0" cy="256227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>
            <a:endCxn id="18" idx="0"/>
          </p:cNvCxnSpPr>
          <p:nvPr/>
        </p:nvCxnSpPr>
        <p:spPr>
          <a:xfrm>
            <a:off x="2609638" y="2902283"/>
            <a:ext cx="0" cy="253756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flipH="1">
            <a:off x="1657013" y="2887832"/>
            <a:ext cx="4910" cy="277254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>
            <a:off x="6688469" y="1257609"/>
            <a:ext cx="0" cy="216026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>
            <a:stCxn id="21" idx="2"/>
          </p:cNvCxnSpPr>
          <p:nvPr/>
        </p:nvCxnSpPr>
        <p:spPr>
          <a:xfrm>
            <a:off x="3663544" y="2596775"/>
            <a:ext cx="0" cy="25968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>
            <a:off x="5261044" y="1451211"/>
            <a:ext cx="0" cy="324651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4019874" y="1477519"/>
            <a:ext cx="0" cy="316409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>
            <a:off x="6012160" y="3755912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>
            <a:endCxn id="65" idx="0"/>
          </p:cNvCxnSpPr>
          <p:nvPr/>
        </p:nvCxnSpPr>
        <p:spPr>
          <a:xfrm>
            <a:off x="5236672" y="3721214"/>
            <a:ext cx="0" cy="283158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>
            <a:off x="7001498" y="3755913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3495931" y="1243827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>
            <a:off x="2591569" y="1207481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>
            <a:off x="8247908" y="3721216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6147082" y="2842843"/>
            <a:ext cx="0" cy="305042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>
            <a:off x="5630397" y="2596775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6572761" y="2564912"/>
            <a:ext cx="0" cy="312078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8247908" y="3472863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>
            <a:off x="1519501" y="1211945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>
            <a:endCxn id="20" idx="0"/>
          </p:cNvCxnSpPr>
          <p:nvPr/>
        </p:nvCxnSpPr>
        <p:spPr>
          <a:xfrm flipH="1">
            <a:off x="3518737" y="2902283"/>
            <a:ext cx="4914" cy="259842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4624209" y="2608102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2709283" y="2602438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503037" y="1236291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4383624" y="2902283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4754977" y="1223644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668525" y="1488113"/>
            <a:ext cx="0" cy="788759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>
            <a:off x="1324654" y="1468448"/>
            <a:ext cx="0" cy="33776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/>
          <p:cNvSpPr txBox="1"/>
          <p:nvPr/>
        </p:nvSpPr>
        <p:spPr>
          <a:xfrm>
            <a:off x="5787042" y="3997517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BMS2</a:t>
            </a:r>
            <a:endParaRPr lang="en-US" sz="1400" dirty="0"/>
          </a:p>
        </p:txBody>
      </p:sp>
      <p:sp>
        <p:nvSpPr>
          <p:cNvPr id="63" name="ZoneTexte 62"/>
          <p:cNvSpPr txBox="1"/>
          <p:nvPr/>
        </p:nvSpPr>
        <p:spPr>
          <a:xfrm>
            <a:off x="6655804" y="4004265"/>
            <a:ext cx="818651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Inverter</a:t>
            </a:r>
            <a:endParaRPr lang="en-US" sz="1400" dirty="0"/>
          </a:p>
        </p:txBody>
      </p:sp>
      <p:sp>
        <p:nvSpPr>
          <p:cNvPr id="64" name="ZoneTexte 63"/>
          <p:cNvSpPr txBox="1"/>
          <p:nvPr/>
        </p:nvSpPr>
        <p:spPr>
          <a:xfrm>
            <a:off x="7654603" y="3997518"/>
            <a:ext cx="1346517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CONVERTER</a:t>
            </a:r>
            <a:endParaRPr lang="en-US" sz="1400" dirty="0"/>
          </a:p>
        </p:txBody>
      </p:sp>
      <p:sp>
        <p:nvSpPr>
          <p:cNvPr id="65" name="ZoneTexte 64"/>
          <p:cNvSpPr txBox="1"/>
          <p:nvPr/>
        </p:nvSpPr>
        <p:spPr>
          <a:xfrm>
            <a:off x="4876632" y="4004372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BMS</a:t>
            </a:r>
            <a:endParaRPr lang="en-US" sz="1400" dirty="0"/>
          </a:p>
        </p:txBody>
      </p:sp>
      <p:sp>
        <p:nvSpPr>
          <p:cNvPr id="66" name="ZoneTexte 65"/>
          <p:cNvSpPr txBox="1"/>
          <p:nvPr/>
        </p:nvSpPr>
        <p:spPr>
          <a:xfrm>
            <a:off x="1961131" y="1744316"/>
            <a:ext cx="1338663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Front_Camera</a:t>
            </a:r>
            <a:endParaRPr lang="en-US" sz="1400" dirty="0"/>
          </a:p>
        </p:txBody>
      </p:sp>
      <p:sp>
        <p:nvSpPr>
          <p:cNvPr id="67" name="ZoneTexte 66"/>
          <p:cNvSpPr txBox="1"/>
          <p:nvPr/>
        </p:nvSpPr>
        <p:spPr>
          <a:xfrm>
            <a:off x="3443810" y="1744315"/>
            <a:ext cx="1296144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MagicFolding</a:t>
            </a:r>
            <a:endParaRPr lang="en-US" sz="1400" dirty="0"/>
          </a:p>
        </p:txBody>
      </p:sp>
      <p:sp>
        <p:nvSpPr>
          <p:cNvPr id="68" name="ZoneTexte 67"/>
          <p:cNvSpPr txBox="1"/>
          <p:nvPr/>
        </p:nvSpPr>
        <p:spPr>
          <a:xfrm>
            <a:off x="3154812" y="949832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VADA</a:t>
            </a:r>
            <a:endParaRPr lang="en-US" sz="1400" dirty="0"/>
          </a:p>
        </p:txBody>
      </p:sp>
      <p:sp>
        <p:nvSpPr>
          <p:cNvPr id="69" name="ZoneTexte 68"/>
          <p:cNvSpPr txBox="1"/>
          <p:nvPr/>
        </p:nvSpPr>
        <p:spPr>
          <a:xfrm>
            <a:off x="76311" y="936050"/>
            <a:ext cx="869704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RACAM</a:t>
            </a:r>
            <a:endParaRPr lang="en-US" sz="1400" dirty="0"/>
          </a:p>
        </p:txBody>
      </p:sp>
      <p:sp>
        <p:nvSpPr>
          <p:cNvPr id="70" name="ZoneTexte 69"/>
          <p:cNvSpPr txBox="1"/>
          <p:nvPr/>
        </p:nvSpPr>
        <p:spPr>
          <a:xfrm>
            <a:off x="2245888" y="932030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PBD</a:t>
            </a:r>
            <a:endParaRPr lang="en-US" sz="1400" dirty="0"/>
          </a:p>
        </p:txBody>
      </p:sp>
      <p:sp>
        <p:nvSpPr>
          <p:cNvPr id="71" name="ZoneTexte 70"/>
          <p:cNvSpPr txBox="1"/>
          <p:nvPr/>
        </p:nvSpPr>
        <p:spPr>
          <a:xfrm>
            <a:off x="1095109" y="932031"/>
            <a:ext cx="923912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ClimBOX</a:t>
            </a:r>
            <a:endParaRPr lang="en-US" sz="1400" dirty="0"/>
          </a:p>
        </p:txBody>
      </p:sp>
      <p:sp>
        <p:nvSpPr>
          <p:cNvPr id="22" name="ZoneTexte 21"/>
          <p:cNvSpPr txBox="1"/>
          <p:nvPr/>
        </p:nvSpPr>
        <p:spPr>
          <a:xfrm>
            <a:off x="839403" y="1750810"/>
            <a:ext cx="970502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Telemeter</a:t>
            </a:r>
            <a:endParaRPr lang="en-US" sz="1400" dirty="0"/>
          </a:p>
        </p:txBody>
      </p:sp>
      <p:graphicFrame>
        <p:nvGraphicFramePr>
          <p:cNvPr id="80" name="Tableau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213146"/>
              </p:ext>
            </p:extLst>
          </p:nvPr>
        </p:nvGraphicFramePr>
        <p:xfrm>
          <a:off x="4543167" y="5165213"/>
          <a:ext cx="4365550" cy="5976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1356"/>
                <a:gridCol w="792088"/>
                <a:gridCol w="720080"/>
                <a:gridCol w="720080"/>
                <a:gridCol w="711946"/>
              </a:tblGrid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>
                          <a:solidFill>
                            <a:schemeClr val="bg1"/>
                          </a:solidFill>
                        </a:rPr>
                        <a:t>Chemins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Optimisés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/>
                        <a:t>10,44%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44,42%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/>
                        <a:t>42,77%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50,38</a:t>
                      </a:r>
                      <a:r>
                        <a:rPr lang="fr-FR" sz="1200" b="1" i="0" dirty="0" smtClean="0"/>
                        <a:t>%</a:t>
                      </a:r>
                      <a:endParaRPr lang="en-US" sz="1200" b="1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1" name="ZoneTexte 80"/>
          <p:cNvSpPr txBox="1"/>
          <p:nvPr/>
        </p:nvSpPr>
        <p:spPr>
          <a:xfrm>
            <a:off x="4559149" y="4669975"/>
            <a:ext cx="3501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Charges sur les sous-réseaux :</a:t>
            </a:r>
            <a:endParaRPr lang="en-US" sz="1400" dirty="0"/>
          </a:p>
        </p:txBody>
      </p:sp>
      <p:sp>
        <p:nvSpPr>
          <p:cNvPr id="72" name="Rectangle 71"/>
          <p:cNvSpPr/>
          <p:nvPr/>
        </p:nvSpPr>
        <p:spPr>
          <a:xfrm>
            <a:off x="167954" y="4199299"/>
            <a:ext cx="4572000" cy="1338828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fr-FR" kern="0" dirty="0"/>
              <a:t>Ajoute: CLUSTER, RADIO,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fr-FR" kern="0" dirty="0"/>
              <a:t>TCU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fr-FR" kern="0" dirty="0"/>
              <a:t>→ 33 connexions</a:t>
            </a:r>
          </a:p>
        </p:txBody>
      </p:sp>
    </p:spTree>
    <p:extLst>
      <p:ext uri="{BB962C8B-B14F-4D97-AF65-F5344CB8AC3E}">
        <p14:creationId xmlns:p14="http://schemas.microsoft.com/office/powerpoint/2010/main" val="1026115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fr-FR" dirty="0"/>
              <a:t>Conception et optimisation de réseau CAN véhicule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fr-FR" dirty="0" smtClean="0"/>
              <a:t>3</a:t>
            </a:r>
            <a:r>
              <a:rPr lang="fr-FR" baseline="30000" dirty="0" smtClean="0"/>
              <a:t>e</a:t>
            </a:r>
            <a:r>
              <a:rPr lang="fr-FR" dirty="0" smtClean="0"/>
              <a:t> test</a:t>
            </a:r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4172565" y="2631589"/>
            <a:ext cx="895868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AIRBAG</a:t>
            </a:r>
            <a:endParaRPr lang="en-US" sz="1400" dirty="0"/>
          </a:p>
        </p:txBody>
      </p:sp>
      <p:sp>
        <p:nvSpPr>
          <p:cNvPr id="8" name="ZoneTexte 7"/>
          <p:cNvSpPr txBox="1"/>
          <p:nvPr/>
        </p:nvSpPr>
        <p:spPr>
          <a:xfrm>
            <a:off x="329756" y="3440804"/>
            <a:ext cx="720080" cy="30777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APB</a:t>
            </a:r>
            <a:endParaRPr lang="en-US" sz="1400" dirty="0"/>
          </a:p>
        </p:txBody>
      </p:sp>
      <p:sp>
        <p:nvSpPr>
          <p:cNvPr id="9" name="ZoneTexte 8"/>
          <p:cNvSpPr txBox="1"/>
          <p:nvPr/>
        </p:nvSpPr>
        <p:spPr>
          <a:xfrm>
            <a:off x="304698" y="2631702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BCM</a:t>
            </a:r>
            <a:endParaRPr lang="en-US" sz="1400" dirty="0"/>
          </a:p>
        </p:txBody>
      </p:sp>
      <p:sp>
        <p:nvSpPr>
          <p:cNvPr id="10" name="ZoneTexte 9"/>
          <p:cNvSpPr txBox="1"/>
          <p:nvPr/>
        </p:nvSpPr>
        <p:spPr>
          <a:xfrm>
            <a:off x="6477815" y="2557570"/>
            <a:ext cx="720080" cy="30777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ESC</a:t>
            </a:r>
            <a:endParaRPr lang="en-US" sz="1400" dirty="0"/>
          </a:p>
        </p:txBody>
      </p:sp>
      <p:sp>
        <p:nvSpPr>
          <p:cNvPr id="12" name="ZoneTexte 11"/>
          <p:cNvSpPr txBox="1"/>
          <p:nvPr/>
        </p:nvSpPr>
        <p:spPr>
          <a:xfrm>
            <a:off x="5271431" y="2620030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ECM</a:t>
            </a:r>
            <a:endParaRPr lang="en-US" sz="1400" dirty="0"/>
          </a:p>
        </p:txBody>
      </p:sp>
      <p:sp>
        <p:nvSpPr>
          <p:cNvPr id="13" name="ZoneTexte 12"/>
          <p:cNvSpPr txBox="1"/>
          <p:nvPr/>
        </p:nvSpPr>
        <p:spPr>
          <a:xfrm>
            <a:off x="2331407" y="2631588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DSU</a:t>
            </a:r>
            <a:endParaRPr lang="en-US" sz="1400" dirty="0"/>
          </a:p>
        </p:txBody>
      </p:sp>
      <p:sp>
        <p:nvSpPr>
          <p:cNvPr id="14" name="ZoneTexte 13"/>
          <p:cNvSpPr txBox="1"/>
          <p:nvPr/>
        </p:nvSpPr>
        <p:spPr>
          <a:xfrm>
            <a:off x="5189462" y="3426272"/>
            <a:ext cx="864096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DTOOL</a:t>
            </a:r>
            <a:endParaRPr lang="en-US" sz="1400" dirty="0"/>
          </a:p>
        </p:txBody>
      </p:sp>
      <p:sp>
        <p:nvSpPr>
          <p:cNvPr id="15" name="ZoneTexte 14"/>
          <p:cNvSpPr txBox="1"/>
          <p:nvPr/>
        </p:nvSpPr>
        <p:spPr>
          <a:xfrm>
            <a:off x="4276345" y="3440802"/>
            <a:ext cx="792088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RADIO</a:t>
            </a:r>
            <a:endParaRPr lang="en-US" sz="1400" dirty="0"/>
          </a:p>
        </p:txBody>
      </p:sp>
      <p:sp>
        <p:nvSpPr>
          <p:cNvPr id="16" name="ZoneTexte 15"/>
          <p:cNvSpPr txBox="1"/>
          <p:nvPr/>
        </p:nvSpPr>
        <p:spPr>
          <a:xfrm>
            <a:off x="3371802" y="3447398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TCU</a:t>
            </a:r>
            <a:endParaRPr lang="en-US" sz="1400" dirty="0"/>
          </a:p>
        </p:txBody>
      </p:sp>
      <p:sp>
        <p:nvSpPr>
          <p:cNvPr id="17" name="ZoneTexte 16"/>
          <p:cNvSpPr txBox="1"/>
          <p:nvPr/>
        </p:nvSpPr>
        <p:spPr>
          <a:xfrm>
            <a:off x="1388859" y="2637101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ESCL</a:t>
            </a:r>
            <a:endParaRPr lang="en-US" sz="1400" dirty="0"/>
          </a:p>
        </p:txBody>
      </p:sp>
      <p:sp>
        <p:nvSpPr>
          <p:cNvPr id="18" name="ZoneTexte 17"/>
          <p:cNvSpPr txBox="1"/>
          <p:nvPr/>
        </p:nvSpPr>
        <p:spPr>
          <a:xfrm>
            <a:off x="3135891" y="932031"/>
            <a:ext cx="720080" cy="30777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EPS</a:t>
            </a:r>
            <a:endParaRPr lang="en-US" sz="1400" dirty="0"/>
          </a:p>
        </p:txBody>
      </p:sp>
      <p:sp>
        <p:nvSpPr>
          <p:cNvPr id="19" name="ZoneTexte 18"/>
          <p:cNvSpPr txBox="1"/>
          <p:nvPr/>
        </p:nvSpPr>
        <p:spPr>
          <a:xfrm>
            <a:off x="7381926" y="2557569"/>
            <a:ext cx="720080" cy="30777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4WS</a:t>
            </a:r>
            <a:endParaRPr lang="en-US" sz="1400" dirty="0"/>
          </a:p>
        </p:txBody>
      </p:sp>
      <p:sp>
        <p:nvSpPr>
          <p:cNvPr id="21" name="ZoneTexte 20"/>
          <p:cNvSpPr txBox="1"/>
          <p:nvPr/>
        </p:nvSpPr>
        <p:spPr>
          <a:xfrm>
            <a:off x="3299794" y="2631589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USM</a:t>
            </a:r>
            <a:endParaRPr lang="en-US" sz="1400" dirty="0"/>
          </a:p>
        </p:txBody>
      </p:sp>
      <p:sp>
        <p:nvSpPr>
          <p:cNvPr id="22" name="ZoneTexte 21"/>
          <p:cNvSpPr txBox="1"/>
          <p:nvPr/>
        </p:nvSpPr>
        <p:spPr>
          <a:xfrm>
            <a:off x="839403" y="1750810"/>
            <a:ext cx="970502" cy="30777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Telemeter</a:t>
            </a:r>
            <a:endParaRPr lang="en-US" sz="1400" dirty="0"/>
          </a:p>
        </p:txBody>
      </p:sp>
      <p:sp>
        <p:nvSpPr>
          <p:cNvPr id="23" name="ZoneTexte 22"/>
          <p:cNvSpPr txBox="1"/>
          <p:nvPr/>
        </p:nvSpPr>
        <p:spPr>
          <a:xfrm>
            <a:off x="4124650" y="936050"/>
            <a:ext cx="1425465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SEAT_DRIVER</a:t>
            </a:r>
            <a:endParaRPr lang="en-US" sz="1400" dirty="0"/>
          </a:p>
        </p:txBody>
      </p:sp>
      <p:sp>
        <p:nvSpPr>
          <p:cNvPr id="24" name="ZoneTexte 23"/>
          <p:cNvSpPr txBox="1"/>
          <p:nvPr/>
        </p:nvSpPr>
        <p:spPr>
          <a:xfrm>
            <a:off x="5722336" y="932029"/>
            <a:ext cx="1932267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SEAT_PASSENGER</a:t>
            </a:r>
            <a:endParaRPr lang="en-US" sz="1400" dirty="0"/>
          </a:p>
        </p:txBody>
      </p:sp>
      <p:cxnSp>
        <p:nvCxnSpPr>
          <p:cNvPr id="26" name="Connecteur droit 25"/>
          <p:cNvCxnSpPr/>
          <p:nvPr/>
        </p:nvCxnSpPr>
        <p:spPr>
          <a:xfrm flipV="1">
            <a:off x="395536" y="1451211"/>
            <a:ext cx="6292933" cy="40969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668525" y="3185434"/>
            <a:ext cx="5887428" cy="22532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5432006" y="2300446"/>
            <a:ext cx="296797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6477815" y="3214106"/>
            <a:ext cx="0" cy="292761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2591569" y="1480402"/>
            <a:ext cx="0" cy="354562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1748899" y="2944878"/>
            <a:ext cx="0" cy="264997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1557065" y="3222345"/>
            <a:ext cx="0" cy="276285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5657847" y="2908456"/>
            <a:ext cx="0" cy="27926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668525" y="2918831"/>
            <a:ext cx="0" cy="256227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6788570" y="2312450"/>
            <a:ext cx="0" cy="253756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flipH="1">
            <a:off x="7723516" y="2270775"/>
            <a:ext cx="4910" cy="277254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>
            <a:off x="6688469" y="1257609"/>
            <a:ext cx="0" cy="216026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>
            <a:stCxn id="21" idx="2"/>
          </p:cNvCxnSpPr>
          <p:nvPr/>
        </p:nvCxnSpPr>
        <p:spPr>
          <a:xfrm>
            <a:off x="3659834" y="2939366"/>
            <a:ext cx="0" cy="25968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>
            <a:off x="5621510" y="2312450"/>
            <a:ext cx="0" cy="324651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4019874" y="1477519"/>
            <a:ext cx="0" cy="316409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>
            <a:off x="6367835" y="2061407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5491339" y="2052093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>
            <a:off x="7197896" y="2070119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3495931" y="1243827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>
            <a:off x="2591569" y="1207481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>
            <a:off x="8371676" y="2056578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2705573" y="3207966"/>
            <a:ext cx="0" cy="305042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>
            <a:off x="5657847" y="3209875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4641425" y="3160587"/>
            <a:ext cx="0" cy="312078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3731842" y="3192450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>
            <a:off x="1519501" y="1211945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4620499" y="2950693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2705573" y="2945029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503037" y="1236291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689796" y="3199046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4754977" y="1223644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668525" y="1488113"/>
            <a:ext cx="0" cy="11379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>
            <a:off x="1324654" y="1468448"/>
            <a:ext cx="0" cy="33776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/>
          <p:cNvSpPr txBox="1"/>
          <p:nvPr/>
        </p:nvSpPr>
        <p:spPr>
          <a:xfrm>
            <a:off x="5968390" y="1753630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BMS2</a:t>
            </a:r>
            <a:endParaRPr lang="en-US" sz="1400" dirty="0"/>
          </a:p>
        </p:txBody>
      </p:sp>
      <p:sp>
        <p:nvSpPr>
          <p:cNvPr id="63" name="ZoneTexte 62"/>
          <p:cNvSpPr txBox="1"/>
          <p:nvPr/>
        </p:nvSpPr>
        <p:spPr>
          <a:xfrm>
            <a:off x="6788570" y="1749313"/>
            <a:ext cx="818651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Inverter</a:t>
            </a:r>
            <a:endParaRPr lang="en-US" sz="1400" dirty="0"/>
          </a:p>
        </p:txBody>
      </p:sp>
      <p:sp>
        <p:nvSpPr>
          <p:cNvPr id="64" name="ZoneTexte 63"/>
          <p:cNvSpPr txBox="1"/>
          <p:nvPr/>
        </p:nvSpPr>
        <p:spPr>
          <a:xfrm>
            <a:off x="7698418" y="1756320"/>
            <a:ext cx="1346517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CONVERTER</a:t>
            </a:r>
            <a:endParaRPr lang="en-US" sz="1400" dirty="0"/>
          </a:p>
        </p:txBody>
      </p:sp>
      <p:sp>
        <p:nvSpPr>
          <p:cNvPr id="65" name="ZoneTexte 64"/>
          <p:cNvSpPr txBox="1"/>
          <p:nvPr/>
        </p:nvSpPr>
        <p:spPr>
          <a:xfrm>
            <a:off x="5131299" y="1762342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BMS</a:t>
            </a:r>
            <a:endParaRPr lang="en-US" sz="1400" dirty="0"/>
          </a:p>
        </p:txBody>
      </p:sp>
      <p:sp>
        <p:nvSpPr>
          <p:cNvPr id="66" name="ZoneTexte 65"/>
          <p:cNvSpPr txBox="1"/>
          <p:nvPr/>
        </p:nvSpPr>
        <p:spPr>
          <a:xfrm>
            <a:off x="1961131" y="1744316"/>
            <a:ext cx="1338663" cy="30777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Front_Camera</a:t>
            </a:r>
            <a:endParaRPr lang="en-US" sz="1400" dirty="0"/>
          </a:p>
        </p:txBody>
      </p:sp>
      <p:sp>
        <p:nvSpPr>
          <p:cNvPr id="67" name="ZoneTexte 66"/>
          <p:cNvSpPr txBox="1"/>
          <p:nvPr/>
        </p:nvSpPr>
        <p:spPr>
          <a:xfrm>
            <a:off x="3443810" y="1744315"/>
            <a:ext cx="1296144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MagicFolding</a:t>
            </a:r>
            <a:endParaRPr lang="en-US" sz="1400" dirty="0"/>
          </a:p>
        </p:txBody>
      </p:sp>
      <p:sp>
        <p:nvSpPr>
          <p:cNvPr id="68" name="ZoneTexte 67"/>
          <p:cNvSpPr txBox="1"/>
          <p:nvPr/>
        </p:nvSpPr>
        <p:spPr>
          <a:xfrm>
            <a:off x="1197025" y="3447399"/>
            <a:ext cx="720080" cy="30777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VADA</a:t>
            </a:r>
            <a:endParaRPr lang="en-US" sz="1400" dirty="0"/>
          </a:p>
        </p:txBody>
      </p:sp>
      <p:sp>
        <p:nvSpPr>
          <p:cNvPr id="69" name="ZoneTexte 68"/>
          <p:cNvSpPr txBox="1"/>
          <p:nvPr/>
        </p:nvSpPr>
        <p:spPr>
          <a:xfrm>
            <a:off x="76311" y="936050"/>
            <a:ext cx="869704" cy="30777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RACAM</a:t>
            </a:r>
            <a:endParaRPr lang="en-US" sz="1400" dirty="0"/>
          </a:p>
        </p:txBody>
      </p:sp>
      <p:sp>
        <p:nvSpPr>
          <p:cNvPr id="70" name="ZoneTexte 69"/>
          <p:cNvSpPr txBox="1"/>
          <p:nvPr/>
        </p:nvSpPr>
        <p:spPr>
          <a:xfrm>
            <a:off x="2245888" y="932030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PBD</a:t>
            </a:r>
            <a:endParaRPr lang="en-US" sz="1400" dirty="0"/>
          </a:p>
        </p:txBody>
      </p:sp>
      <p:sp>
        <p:nvSpPr>
          <p:cNvPr id="71" name="ZoneTexte 70"/>
          <p:cNvSpPr txBox="1"/>
          <p:nvPr/>
        </p:nvSpPr>
        <p:spPr>
          <a:xfrm>
            <a:off x="1095109" y="932031"/>
            <a:ext cx="923912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ClimBOX</a:t>
            </a:r>
            <a:endParaRPr lang="en-US" sz="1400" dirty="0"/>
          </a:p>
        </p:txBody>
      </p:sp>
      <p:sp>
        <p:nvSpPr>
          <p:cNvPr id="11" name="ZoneTexte 10"/>
          <p:cNvSpPr txBox="1"/>
          <p:nvPr/>
        </p:nvSpPr>
        <p:spPr>
          <a:xfrm>
            <a:off x="2108939" y="3440803"/>
            <a:ext cx="108012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CLUSTER</a:t>
            </a:r>
            <a:endParaRPr lang="en-US" sz="1400" dirty="0"/>
          </a:p>
        </p:txBody>
      </p:sp>
      <p:sp>
        <p:nvSpPr>
          <p:cNvPr id="5" name="ZoneTexte 4"/>
          <p:cNvSpPr txBox="1"/>
          <p:nvPr/>
        </p:nvSpPr>
        <p:spPr>
          <a:xfrm>
            <a:off x="6195913" y="3415895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AT</a:t>
            </a:r>
            <a:endParaRPr lang="en-US" sz="1400" dirty="0"/>
          </a:p>
        </p:txBody>
      </p:sp>
      <p:sp>
        <p:nvSpPr>
          <p:cNvPr id="6" name="ZoneTexte 5"/>
          <p:cNvSpPr txBox="1"/>
          <p:nvPr/>
        </p:nvSpPr>
        <p:spPr>
          <a:xfrm>
            <a:off x="7097291" y="3396294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SCU</a:t>
            </a:r>
            <a:endParaRPr lang="en-US" sz="1400" dirty="0"/>
          </a:p>
        </p:txBody>
      </p:sp>
      <p:sp>
        <p:nvSpPr>
          <p:cNvPr id="20" name="ZoneTexte 19"/>
          <p:cNvSpPr txBox="1"/>
          <p:nvPr/>
        </p:nvSpPr>
        <p:spPr>
          <a:xfrm>
            <a:off x="7956376" y="3382715"/>
            <a:ext cx="720080" cy="30777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USA</a:t>
            </a:r>
            <a:endParaRPr lang="en-US" sz="1400" dirty="0"/>
          </a:p>
        </p:txBody>
      </p:sp>
      <p:cxnSp>
        <p:nvCxnSpPr>
          <p:cNvPr id="25" name="Connecteur droit 24"/>
          <p:cNvCxnSpPr/>
          <p:nvPr/>
        </p:nvCxnSpPr>
        <p:spPr>
          <a:xfrm>
            <a:off x="6555953" y="3997023"/>
            <a:ext cx="1760463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Connecteur droit 28"/>
          <p:cNvCxnSpPr>
            <a:stCxn id="5" idx="2"/>
          </p:cNvCxnSpPr>
          <p:nvPr/>
        </p:nvCxnSpPr>
        <p:spPr>
          <a:xfrm>
            <a:off x="6555953" y="3723672"/>
            <a:ext cx="0" cy="267398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>
            <a:stCxn id="6" idx="2"/>
          </p:cNvCxnSpPr>
          <p:nvPr/>
        </p:nvCxnSpPr>
        <p:spPr>
          <a:xfrm>
            <a:off x="7457331" y="3704071"/>
            <a:ext cx="0" cy="272431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>
            <a:stCxn id="20" idx="2"/>
          </p:cNvCxnSpPr>
          <p:nvPr/>
        </p:nvCxnSpPr>
        <p:spPr>
          <a:xfrm flipH="1">
            <a:off x="8311502" y="3690492"/>
            <a:ext cx="4914" cy="324526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Tableau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334253"/>
              </p:ext>
            </p:extLst>
          </p:nvPr>
        </p:nvGraphicFramePr>
        <p:xfrm>
          <a:off x="4543167" y="5165213"/>
          <a:ext cx="4365550" cy="5976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1356"/>
                <a:gridCol w="792088"/>
                <a:gridCol w="720080"/>
                <a:gridCol w="720080"/>
                <a:gridCol w="711946"/>
              </a:tblGrid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>
                          <a:solidFill>
                            <a:schemeClr val="bg1"/>
                          </a:solidFill>
                        </a:rPr>
                        <a:t>Chemins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Optimisés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/>
                        <a:t>26,84%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39,66%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/>
                        <a:t>44,58%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48,27</a:t>
                      </a:r>
                      <a:r>
                        <a:rPr lang="fr-FR" sz="1200" b="1" i="0" dirty="0" smtClean="0"/>
                        <a:t>%</a:t>
                      </a:r>
                      <a:endParaRPr lang="en-US" sz="1200" b="1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8" name="ZoneTexte 77"/>
          <p:cNvSpPr txBox="1"/>
          <p:nvPr/>
        </p:nvSpPr>
        <p:spPr>
          <a:xfrm>
            <a:off x="4559149" y="4669975"/>
            <a:ext cx="3501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Charges sur les sous-réseaux :</a:t>
            </a:r>
            <a:endParaRPr lang="en-US" sz="1400" dirty="0"/>
          </a:p>
        </p:txBody>
      </p:sp>
      <p:sp>
        <p:nvSpPr>
          <p:cNvPr id="2" name="Rectangle 1"/>
          <p:cNvSpPr/>
          <p:nvPr/>
        </p:nvSpPr>
        <p:spPr>
          <a:xfrm>
            <a:off x="182977" y="4098414"/>
            <a:ext cx="4572000" cy="216982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fr-FR" kern="0" dirty="0"/>
              <a:t>Ajoute: </a:t>
            </a:r>
            <a:r>
              <a:rPr lang="fr-FR" kern="0" dirty="0" smtClean="0"/>
              <a:t>ESC, APB, USA,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fr-FR" kern="0" dirty="0" smtClean="0"/>
              <a:t>EPS, 4WS, RACAM,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fr-FR" kern="0" dirty="0" err="1" smtClean="0"/>
              <a:t>Telemeter</a:t>
            </a:r>
            <a:r>
              <a:rPr lang="fr-FR" kern="0" dirty="0" smtClean="0"/>
              <a:t>, </a:t>
            </a:r>
            <a:r>
              <a:rPr lang="fr-FR" kern="0" dirty="0" err="1" smtClean="0"/>
              <a:t>Front_Camera</a:t>
            </a:r>
            <a:r>
              <a:rPr lang="fr-FR" kern="0" dirty="0" smtClean="0"/>
              <a:t>,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fr-FR" kern="0" dirty="0" smtClean="0"/>
              <a:t>VADA</a:t>
            </a:r>
            <a:endParaRPr lang="fr-FR" kern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fr-FR" kern="0" dirty="0"/>
              <a:t>→ 33 connexions</a:t>
            </a:r>
          </a:p>
        </p:txBody>
      </p:sp>
    </p:spTree>
    <p:extLst>
      <p:ext uri="{BB962C8B-B14F-4D97-AF65-F5344CB8AC3E}">
        <p14:creationId xmlns:p14="http://schemas.microsoft.com/office/powerpoint/2010/main" val="2241019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fr-FR" dirty="0"/>
              <a:t>Conception et optimisation de réseau CAN véhicule</a:t>
            </a:r>
            <a:endParaRPr lang="en-US" dirty="0"/>
          </a:p>
          <a:p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fr-FR" dirty="0" smtClean="0"/>
              <a:t>3</a:t>
            </a:r>
            <a:r>
              <a:rPr lang="fr-FR" baseline="30000" dirty="0" smtClean="0"/>
              <a:t>e</a:t>
            </a:r>
            <a:r>
              <a:rPr lang="fr-FR" dirty="0" smtClean="0"/>
              <a:t> test</a:t>
            </a:r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4172565" y="2631589"/>
            <a:ext cx="895868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AIRBAG</a:t>
            </a:r>
            <a:endParaRPr lang="en-US" sz="1400" dirty="0"/>
          </a:p>
        </p:txBody>
      </p:sp>
      <p:sp>
        <p:nvSpPr>
          <p:cNvPr id="6" name="ZoneTexte 5"/>
          <p:cNvSpPr txBox="1"/>
          <p:nvPr/>
        </p:nvSpPr>
        <p:spPr>
          <a:xfrm>
            <a:off x="6428530" y="2543582"/>
            <a:ext cx="720080" cy="30777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APB</a:t>
            </a:r>
            <a:endParaRPr lang="en-US" sz="1400" dirty="0"/>
          </a:p>
        </p:txBody>
      </p:sp>
      <p:sp>
        <p:nvSpPr>
          <p:cNvPr id="7" name="ZoneTexte 6"/>
          <p:cNvSpPr txBox="1"/>
          <p:nvPr/>
        </p:nvSpPr>
        <p:spPr>
          <a:xfrm>
            <a:off x="304698" y="2631702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BCM</a:t>
            </a:r>
            <a:endParaRPr lang="en-US" sz="1400" dirty="0"/>
          </a:p>
        </p:txBody>
      </p:sp>
      <p:sp>
        <p:nvSpPr>
          <p:cNvPr id="8" name="ZoneTexte 7"/>
          <p:cNvSpPr txBox="1"/>
          <p:nvPr/>
        </p:nvSpPr>
        <p:spPr>
          <a:xfrm>
            <a:off x="7822131" y="928514"/>
            <a:ext cx="720080" cy="30777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ESC</a:t>
            </a:r>
            <a:endParaRPr lang="en-US" sz="1400" dirty="0"/>
          </a:p>
        </p:txBody>
      </p:sp>
      <p:sp>
        <p:nvSpPr>
          <p:cNvPr id="9" name="ZoneTexte 8"/>
          <p:cNvSpPr txBox="1"/>
          <p:nvPr/>
        </p:nvSpPr>
        <p:spPr>
          <a:xfrm>
            <a:off x="5271431" y="2620030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ECM</a:t>
            </a:r>
            <a:endParaRPr lang="en-US" sz="1400" dirty="0"/>
          </a:p>
        </p:txBody>
      </p:sp>
      <p:sp>
        <p:nvSpPr>
          <p:cNvPr id="10" name="ZoneTexte 9"/>
          <p:cNvSpPr txBox="1"/>
          <p:nvPr/>
        </p:nvSpPr>
        <p:spPr>
          <a:xfrm>
            <a:off x="2331407" y="2631588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DSU</a:t>
            </a:r>
            <a:endParaRPr lang="en-US" sz="1400" dirty="0"/>
          </a:p>
        </p:txBody>
      </p:sp>
      <p:sp>
        <p:nvSpPr>
          <p:cNvPr id="11" name="ZoneTexte 10"/>
          <p:cNvSpPr txBox="1"/>
          <p:nvPr/>
        </p:nvSpPr>
        <p:spPr>
          <a:xfrm>
            <a:off x="5189462" y="3426272"/>
            <a:ext cx="864096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DTOOL</a:t>
            </a:r>
            <a:endParaRPr lang="en-US" sz="1400" dirty="0"/>
          </a:p>
        </p:txBody>
      </p:sp>
      <p:sp>
        <p:nvSpPr>
          <p:cNvPr id="12" name="ZoneTexte 11"/>
          <p:cNvSpPr txBox="1"/>
          <p:nvPr/>
        </p:nvSpPr>
        <p:spPr>
          <a:xfrm>
            <a:off x="4276345" y="3440802"/>
            <a:ext cx="792088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RADIO</a:t>
            </a:r>
            <a:endParaRPr lang="en-US" sz="1400" dirty="0"/>
          </a:p>
        </p:txBody>
      </p:sp>
      <p:sp>
        <p:nvSpPr>
          <p:cNvPr id="13" name="ZoneTexte 12"/>
          <p:cNvSpPr txBox="1"/>
          <p:nvPr/>
        </p:nvSpPr>
        <p:spPr>
          <a:xfrm>
            <a:off x="3371802" y="3447398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TCU</a:t>
            </a:r>
            <a:endParaRPr lang="en-US" sz="1400" dirty="0"/>
          </a:p>
        </p:txBody>
      </p:sp>
      <p:sp>
        <p:nvSpPr>
          <p:cNvPr id="14" name="ZoneTexte 13"/>
          <p:cNvSpPr txBox="1"/>
          <p:nvPr/>
        </p:nvSpPr>
        <p:spPr>
          <a:xfrm>
            <a:off x="1388859" y="2637101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ESCL</a:t>
            </a:r>
            <a:endParaRPr lang="en-US" sz="1400" dirty="0"/>
          </a:p>
        </p:txBody>
      </p:sp>
      <p:sp>
        <p:nvSpPr>
          <p:cNvPr id="15" name="ZoneTexte 14"/>
          <p:cNvSpPr txBox="1"/>
          <p:nvPr/>
        </p:nvSpPr>
        <p:spPr>
          <a:xfrm>
            <a:off x="3135891" y="932031"/>
            <a:ext cx="720080" cy="30777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EPS</a:t>
            </a:r>
            <a:endParaRPr lang="en-US" sz="1400" dirty="0"/>
          </a:p>
        </p:txBody>
      </p:sp>
      <p:sp>
        <p:nvSpPr>
          <p:cNvPr id="16" name="ZoneTexte 15"/>
          <p:cNvSpPr txBox="1"/>
          <p:nvPr/>
        </p:nvSpPr>
        <p:spPr>
          <a:xfrm>
            <a:off x="7381926" y="2557569"/>
            <a:ext cx="720080" cy="30777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4WS</a:t>
            </a:r>
            <a:endParaRPr lang="en-US" sz="1400" dirty="0"/>
          </a:p>
        </p:txBody>
      </p:sp>
      <p:sp>
        <p:nvSpPr>
          <p:cNvPr id="17" name="ZoneTexte 16"/>
          <p:cNvSpPr txBox="1"/>
          <p:nvPr/>
        </p:nvSpPr>
        <p:spPr>
          <a:xfrm>
            <a:off x="3299794" y="2631589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USM</a:t>
            </a:r>
            <a:endParaRPr lang="en-US" sz="1400" dirty="0"/>
          </a:p>
        </p:txBody>
      </p:sp>
      <p:sp>
        <p:nvSpPr>
          <p:cNvPr id="18" name="ZoneTexte 17"/>
          <p:cNvSpPr txBox="1"/>
          <p:nvPr/>
        </p:nvSpPr>
        <p:spPr>
          <a:xfrm>
            <a:off x="7914730" y="3385658"/>
            <a:ext cx="970502" cy="30777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Telemeter</a:t>
            </a:r>
            <a:endParaRPr lang="en-US" sz="1400" dirty="0"/>
          </a:p>
        </p:txBody>
      </p:sp>
      <p:sp>
        <p:nvSpPr>
          <p:cNvPr id="19" name="ZoneTexte 18"/>
          <p:cNvSpPr txBox="1"/>
          <p:nvPr/>
        </p:nvSpPr>
        <p:spPr>
          <a:xfrm>
            <a:off x="4124650" y="936050"/>
            <a:ext cx="1425465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SEAT_DRIVER</a:t>
            </a:r>
            <a:endParaRPr lang="en-US" sz="1400" dirty="0"/>
          </a:p>
        </p:txBody>
      </p:sp>
      <p:sp>
        <p:nvSpPr>
          <p:cNvPr id="20" name="ZoneTexte 19"/>
          <p:cNvSpPr txBox="1"/>
          <p:nvPr/>
        </p:nvSpPr>
        <p:spPr>
          <a:xfrm>
            <a:off x="5722336" y="932029"/>
            <a:ext cx="1932267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SEAT_PASSENGER</a:t>
            </a:r>
            <a:endParaRPr lang="en-US" sz="1400" dirty="0"/>
          </a:p>
        </p:txBody>
      </p:sp>
      <p:cxnSp>
        <p:nvCxnSpPr>
          <p:cNvPr id="21" name="Connecteur droit 20"/>
          <p:cNvCxnSpPr/>
          <p:nvPr/>
        </p:nvCxnSpPr>
        <p:spPr>
          <a:xfrm flipV="1">
            <a:off x="395536" y="1451211"/>
            <a:ext cx="7915966" cy="4097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668525" y="3185434"/>
            <a:ext cx="5887428" cy="22532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5432006" y="2300446"/>
            <a:ext cx="296797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6477815" y="3214106"/>
            <a:ext cx="0" cy="292761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2591569" y="1480402"/>
            <a:ext cx="0" cy="354562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1748899" y="2944878"/>
            <a:ext cx="0" cy="264997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8182171" y="1201234"/>
            <a:ext cx="0" cy="276285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5657847" y="2908456"/>
            <a:ext cx="0" cy="27926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668525" y="2918831"/>
            <a:ext cx="0" cy="256227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6788570" y="2312450"/>
            <a:ext cx="0" cy="253756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 flipH="1">
            <a:off x="7723516" y="2270775"/>
            <a:ext cx="4910" cy="277254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6688469" y="1257609"/>
            <a:ext cx="0" cy="216026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>
            <a:stCxn id="17" idx="2"/>
          </p:cNvCxnSpPr>
          <p:nvPr/>
        </p:nvCxnSpPr>
        <p:spPr>
          <a:xfrm>
            <a:off x="3659834" y="2939366"/>
            <a:ext cx="0" cy="25968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5621510" y="2312450"/>
            <a:ext cx="0" cy="324651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4019874" y="1477519"/>
            <a:ext cx="0" cy="316409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6367835" y="2061407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5491339" y="2052093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7197896" y="2070119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>
            <a:off x="3495931" y="1243827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>
            <a:off x="2591569" y="1207481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>
            <a:off x="8371676" y="2056578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2705573" y="3207966"/>
            <a:ext cx="0" cy="305042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>
            <a:off x="5657847" y="3209875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4641425" y="3160587"/>
            <a:ext cx="0" cy="312078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>
            <a:off x="3731842" y="3192450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1519501" y="1211945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>
            <a:off x="4620499" y="2950693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>
            <a:off x="2705573" y="2945029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503037" y="1236291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>
            <a:off x="689796" y="3199046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4754977" y="1223644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668525" y="1488113"/>
            <a:ext cx="0" cy="11379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>
            <a:off x="1324654" y="1468448"/>
            <a:ext cx="0" cy="33776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/>
          <p:cNvSpPr txBox="1"/>
          <p:nvPr/>
        </p:nvSpPr>
        <p:spPr>
          <a:xfrm>
            <a:off x="5968390" y="1753630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BMS2</a:t>
            </a:r>
            <a:endParaRPr lang="en-US" sz="1400" dirty="0"/>
          </a:p>
        </p:txBody>
      </p:sp>
      <p:sp>
        <p:nvSpPr>
          <p:cNvPr id="55" name="ZoneTexte 54"/>
          <p:cNvSpPr txBox="1"/>
          <p:nvPr/>
        </p:nvSpPr>
        <p:spPr>
          <a:xfrm>
            <a:off x="6788570" y="1749313"/>
            <a:ext cx="818651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Inverter</a:t>
            </a:r>
            <a:endParaRPr lang="en-US" sz="1400" dirty="0"/>
          </a:p>
        </p:txBody>
      </p:sp>
      <p:sp>
        <p:nvSpPr>
          <p:cNvPr id="56" name="ZoneTexte 55"/>
          <p:cNvSpPr txBox="1"/>
          <p:nvPr/>
        </p:nvSpPr>
        <p:spPr>
          <a:xfrm>
            <a:off x="7698418" y="1756320"/>
            <a:ext cx="1346517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CONVERTER</a:t>
            </a:r>
            <a:endParaRPr lang="en-US" sz="1400" dirty="0"/>
          </a:p>
        </p:txBody>
      </p:sp>
      <p:sp>
        <p:nvSpPr>
          <p:cNvPr id="57" name="ZoneTexte 56"/>
          <p:cNvSpPr txBox="1"/>
          <p:nvPr/>
        </p:nvSpPr>
        <p:spPr>
          <a:xfrm>
            <a:off x="5131299" y="1762342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BMS</a:t>
            </a:r>
            <a:endParaRPr lang="en-US" sz="1400" dirty="0"/>
          </a:p>
        </p:txBody>
      </p:sp>
      <p:sp>
        <p:nvSpPr>
          <p:cNvPr id="58" name="ZoneTexte 57"/>
          <p:cNvSpPr txBox="1"/>
          <p:nvPr/>
        </p:nvSpPr>
        <p:spPr>
          <a:xfrm>
            <a:off x="1961131" y="1744316"/>
            <a:ext cx="1338663" cy="30777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Front_Camera</a:t>
            </a:r>
            <a:endParaRPr lang="en-US" sz="1400" dirty="0"/>
          </a:p>
        </p:txBody>
      </p:sp>
      <p:sp>
        <p:nvSpPr>
          <p:cNvPr id="59" name="ZoneTexte 58"/>
          <p:cNvSpPr txBox="1"/>
          <p:nvPr/>
        </p:nvSpPr>
        <p:spPr>
          <a:xfrm>
            <a:off x="3443810" y="1744315"/>
            <a:ext cx="1296144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MagicFolding</a:t>
            </a:r>
            <a:endParaRPr lang="en-US" sz="1400" dirty="0"/>
          </a:p>
        </p:txBody>
      </p:sp>
      <p:sp>
        <p:nvSpPr>
          <p:cNvPr id="60" name="ZoneTexte 59"/>
          <p:cNvSpPr txBox="1"/>
          <p:nvPr/>
        </p:nvSpPr>
        <p:spPr>
          <a:xfrm>
            <a:off x="948918" y="1740590"/>
            <a:ext cx="720080" cy="30777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VADA</a:t>
            </a:r>
            <a:endParaRPr lang="en-US" sz="1400" dirty="0"/>
          </a:p>
        </p:txBody>
      </p:sp>
      <p:sp>
        <p:nvSpPr>
          <p:cNvPr id="61" name="ZoneTexte 60"/>
          <p:cNvSpPr txBox="1"/>
          <p:nvPr/>
        </p:nvSpPr>
        <p:spPr>
          <a:xfrm>
            <a:off x="76311" y="936050"/>
            <a:ext cx="869704" cy="30777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RACAM</a:t>
            </a:r>
            <a:endParaRPr lang="en-US" sz="1400" dirty="0"/>
          </a:p>
        </p:txBody>
      </p:sp>
      <p:sp>
        <p:nvSpPr>
          <p:cNvPr id="62" name="ZoneTexte 61"/>
          <p:cNvSpPr txBox="1"/>
          <p:nvPr/>
        </p:nvSpPr>
        <p:spPr>
          <a:xfrm>
            <a:off x="2245888" y="932030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PBD</a:t>
            </a:r>
            <a:endParaRPr lang="en-US" sz="1400" dirty="0"/>
          </a:p>
        </p:txBody>
      </p:sp>
      <p:sp>
        <p:nvSpPr>
          <p:cNvPr id="63" name="ZoneTexte 62"/>
          <p:cNvSpPr txBox="1"/>
          <p:nvPr/>
        </p:nvSpPr>
        <p:spPr>
          <a:xfrm>
            <a:off x="1095109" y="932031"/>
            <a:ext cx="923912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ClimBOX</a:t>
            </a:r>
            <a:endParaRPr lang="en-US" sz="1400" dirty="0"/>
          </a:p>
        </p:txBody>
      </p:sp>
      <p:sp>
        <p:nvSpPr>
          <p:cNvPr id="64" name="ZoneTexte 63"/>
          <p:cNvSpPr txBox="1"/>
          <p:nvPr/>
        </p:nvSpPr>
        <p:spPr>
          <a:xfrm>
            <a:off x="2108939" y="3440803"/>
            <a:ext cx="108012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CLUSTER</a:t>
            </a:r>
            <a:endParaRPr lang="en-US" sz="1400" dirty="0"/>
          </a:p>
        </p:txBody>
      </p:sp>
      <p:sp>
        <p:nvSpPr>
          <p:cNvPr id="65" name="ZoneTexte 64"/>
          <p:cNvSpPr txBox="1"/>
          <p:nvPr/>
        </p:nvSpPr>
        <p:spPr>
          <a:xfrm>
            <a:off x="6195913" y="3415895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AT</a:t>
            </a:r>
            <a:endParaRPr lang="en-US" sz="1400" dirty="0"/>
          </a:p>
        </p:txBody>
      </p:sp>
      <p:sp>
        <p:nvSpPr>
          <p:cNvPr id="66" name="ZoneTexte 65"/>
          <p:cNvSpPr txBox="1"/>
          <p:nvPr/>
        </p:nvSpPr>
        <p:spPr>
          <a:xfrm>
            <a:off x="7097291" y="3396294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SCU</a:t>
            </a:r>
            <a:endParaRPr lang="en-US" sz="1400" dirty="0"/>
          </a:p>
        </p:txBody>
      </p:sp>
      <p:sp>
        <p:nvSpPr>
          <p:cNvPr id="67" name="ZoneTexte 66"/>
          <p:cNvSpPr txBox="1"/>
          <p:nvPr/>
        </p:nvSpPr>
        <p:spPr>
          <a:xfrm>
            <a:off x="308485" y="3483990"/>
            <a:ext cx="720080" cy="30777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USA</a:t>
            </a:r>
            <a:endParaRPr lang="en-US" sz="1400" dirty="0"/>
          </a:p>
        </p:txBody>
      </p:sp>
      <p:cxnSp>
        <p:nvCxnSpPr>
          <p:cNvPr id="68" name="Connecteur droit 67"/>
          <p:cNvCxnSpPr/>
          <p:nvPr/>
        </p:nvCxnSpPr>
        <p:spPr>
          <a:xfrm>
            <a:off x="6555953" y="3997023"/>
            <a:ext cx="1760463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Connecteur droit 68"/>
          <p:cNvCxnSpPr>
            <a:stCxn id="65" idx="2"/>
          </p:cNvCxnSpPr>
          <p:nvPr/>
        </p:nvCxnSpPr>
        <p:spPr>
          <a:xfrm>
            <a:off x="6555953" y="3723672"/>
            <a:ext cx="0" cy="267398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>
            <a:stCxn id="66" idx="2"/>
          </p:cNvCxnSpPr>
          <p:nvPr/>
        </p:nvCxnSpPr>
        <p:spPr>
          <a:xfrm>
            <a:off x="7457331" y="3704071"/>
            <a:ext cx="0" cy="272431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 flipH="1">
            <a:off x="8311502" y="3691925"/>
            <a:ext cx="4914" cy="324526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/>
          <p:nvPr/>
        </p:nvCxnSpPr>
        <p:spPr>
          <a:xfrm>
            <a:off x="6555953" y="3997023"/>
            <a:ext cx="1760463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74" name="Tableau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471487"/>
              </p:ext>
            </p:extLst>
          </p:nvPr>
        </p:nvGraphicFramePr>
        <p:xfrm>
          <a:off x="4543167" y="5165213"/>
          <a:ext cx="4365550" cy="5976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1356"/>
                <a:gridCol w="792088"/>
                <a:gridCol w="720080"/>
                <a:gridCol w="720080"/>
                <a:gridCol w="711946"/>
              </a:tblGrid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>
                          <a:solidFill>
                            <a:schemeClr val="bg1"/>
                          </a:solidFill>
                        </a:rPr>
                        <a:t>Chemins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Optimisés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/>
                        <a:t>33,22%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44,41%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/>
                        <a:t>34,41%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48,32</a:t>
                      </a:r>
                      <a:r>
                        <a:rPr lang="fr-FR" sz="1200" b="1" i="0" dirty="0" smtClean="0"/>
                        <a:t>%</a:t>
                      </a:r>
                      <a:endParaRPr lang="en-US" sz="1200" b="1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5" name="ZoneTexte 74"/>
          <p:cNvSpPr txBox="1"/>
          <p:nvPr/>
        </p:nvSpPr>
        <p:spPr>
          <a:xfrm>
            <a:off x="4559149" y="4669975"/>
            <a:ext cx="3501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Charges sur les sous-réseaux :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1508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fr-FR" dirty="0"/>
              <a:t>Conception et optimisation de réseau CAN véhicule</a:t>
            </a:r>
            <a:endParaRPr lang="en-US" dirty="0"/>
          </a:p>
          <a:p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fr-FR" dirty="0"/>
              <a:t>3</a:t>
            </a:r>
            <a:r>
              <a:rPr lang="fr-FR" baseline="30000" dirty="0"/>
              <a:t>e</a:t>
            </a:r>
            <a:r>
              <a:rPr lang="fr-FR" dirty="0"/>
              <a:t> test</a:t>
            </a:r>
            <a:endParaRPr lang="en-US" dirty="0"/>
          </a:p>
          <a:p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4172565" y="2631589"/>
            <a:ext cx="895868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AIRBAG</a:t>
            </a:r>
            <a:endParaRPr lang="en-US" sz="1400" dirty="0"/>
          </a:p>
        </p:txBody>
      </p:sp>
      <p:sp>
        <p:nvSpPr>
          <p:cNvPr id="6" name="ZoneTexte 5"/>
          <p:cNvSpPr txBox="1"/>
          <p:nvPr/>
        </p:nvSpPr>
        <p:spPr>
          <a:xfrm>
            <a:off x="142997" y="933362"/>
            <a:ext cx="720080" cy="30777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APB</a:t>
            </a:r>
            <a:endParaRPr lang="en-US" sz="1400" dirty="0"/>
          </a:p>
        </p:txBody>
      </p:sp>
      <p:sp>
        <p:nvSpPr>
          <p:cNvPr id="7" name="ZoneTexte 6"/>
          <p:cNvSpPr txBox="1"/>
          <p:nvPr/>
        </p:nvSpPr>
        <p:spPr>
          <a:xfrm>
            <a:off x="304698" y="2631702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BCM</a:t>
            </a:r>
            <a:endParaRPr lang="en-US" sz="1400" dirty="0"/>
          </a:p>
        </p:txBody>
      </p:sp>
      <p:sp>
        <p:nvSpPr>
          <p:cNvPr id="8" name="ZoneTexte 7"/>
          <p:cNvSpPr txBox="1"/>
          <p:nvPr/>
        </p:nvSpPr>
        <p:spPr>
          <a:xfrm>
            <a:off x="7951462" y="3384148"/>
            <a:ext cx="720080" cy="30777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ESC</a:t>
            </a:r>
            <a:endParaRPr lang="en-US" sz="1400" dirty="0"/>
          </a:p>
        </p:txBody>
      </p:sp>
      <p:sp>
        <p:nvSpPr>
          <p:cNvPr id="9" name="ZoneTexte 8"/>
          <p:cNvSpPr txBox="1"/>
          <p:nvPr/>
        </p:nvSpPr>
        <p:spPr>
          <a:xfrm>
            <a:off x="5271431" y="2620030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ECM</a:t>
            </a:r>
            <a:endParaRPr lang="en-US" sz="1400" dirty="0"/>
          </a:p>
        </p:txBody>
      </p:sp>
      <p:sp>
        <p:nvSpPr>
          <p:cNvPr id="10" name="ZoneTexte 9"/>
          <p:cNvSpPr txBox="1"/>
          <p:nvPr/>
        </p:nvSpPr>
        <p:spPr>
          <a:xfrm>
            <a:off x="2331407" y="2631588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DSU</a:t>
            </a:r>
            <a:endParaRPr lang="en-US" sz="1400" dirty="0"/>
          </a:p>
        </p:txBody>
      </p:sp>
      <p:sp>
        <p:nvSpPr>
          <p:cNvPr id="11" name="ZoneTexte 10"/>
          <p:cNvSpPr txBox="1"/>
          <p:nvPr/>
        </p:nvSpPr>
        <p:spPr>
          <a:xfrm>
            <a:off x="5189462" y="3426272"/>
            <a:ext cx="864096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DTOOL</a:t>
            </a:r>
            <a:endParaRPr lang="en-US" sz="1400" dirty="0"/>
          </a:p>
        </p:txBody>
      </p:sp>
      <p:sp>
        <p:nvSpPr>
          <p:cNvPr id="12" name="ZoneTexte 11"/>
          <p:cNvSpPr txBox="1"/>
          <p:nvPr/>
        </p:nvSpPr>
        <p:spPr>
          <a:xfrm>
            <a:off x="4276345" y="3440802"/>
            <a:ext cx="792088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RADIO</a:t>
            </a:r>
            <a:endParaRPr lang="en-US" sz="1400" dirty="0"/>
          </a:p>
        </p:txBody>
      </p:sp>
      <p:sp>
        <p:nvSpPr>
          <p:cNvPr id="13" name="ZoneTexte 12"/>
          <p:cNvSpPr txBox="1"/>
          <p:nvPr/>
        </p:nvSpPr>
        <p:spPr>
          <a:xfrm>
            <a:off x="3371802" y="3447398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TCU</a:t>
            </a:r>
            <a:endParaRPr lang="en-US" sz="1400" dirty="0"/>
          </a:p>
        </p:txBody>
      </p:sp>
      <p:sp>
        <p:nvSpPr>
          <p:cNvPr id="14" name="ZoneTexte 13"/>
          <p:cNvSpPr txBox="1"/>
          <p:nvPr/>
        </p:nvSpPr>
        <p:spPr>
          <a:xfrm>
            <a:off x="1388859" y="2637101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ESCL</a:t>
            </a:r>
            <a:endParaRPr lang="en-US" sz="1400" dirty="0"/>
          </a:p>
        </p:txBody>
      </p:sp>
      <p:sp>
        <p:nvSpPr>
          <p:cNvPr id="15" name="ZoneTexte 14"/>
          <p:cNvSpPr txBox="1"/>
          <p:nvPr/>
        </p:nvSpPr>
        <p:spPr>
          <a:xfrm>
            <a:off x="6117775" y="2624721"/>
            <a:ext cx="720080" cy="30777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EPS</a:t>
            </a:r>
            <a:endParaRPr lang="en-US" sz="1400" dirty="0"/>
          </a:p>
        </p:txBody>
      </p:sp>
      <p:sp>
        <p:nvSpPr>
          <p:cNvPr id="16" name="ZoneTexte 15"/>
          <p:cNvSpPr txBox="1"/>
          <p:nvPr/>
        </p:nvSpPr>
        <p:spPr>
          <a:xfrm>
            <a:off x="938539" y="1688492"/>
            <a:ext cx="720080" cy="30777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4WS</a:t>
            </a:r>
            <a:endParaRPr lang="en-US" sz="1400" dirty="0"/>
          </a:p>
        </p:txBody>
      </p:sp>
      <p:sp>
        <p:nvSpPr>
          <p:cNvPr id="17" name="ZoneTexte 16"/>
          <p:cNvSpPr txBox="1"/>
          <p:nvPr/>
        </p:nvSpPr>
        <p:spPr>
          <a:xfrm>
            <a:off x="3299794" y="2631589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USM</a:t>
            </a:r>
            <a:endParaRPr lang="en-US" sz="1400" dirty="0"/>
          </a:p>
        </p:txBody>
      </p:sp>
      <p:sp>
        <p:nvSpPr>
          <p:cNvPr id="18" name="ZoneTexte 17"/>
          <p:cNvSpPr txBox="1"/>
          <p:nvPr/>
        </p:nvSpPr>
        <p:spPr>
          <a:xfrm>
            <a:off x="6950933" y="2631587"/>
            <a:ext cx="970502" cy="30777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Telemeter</a:t>
            </a:r>
            <a:endParaRPr lang="en-US" sz="1400" dirty="0"/>
          </a:p>
        </p:txBody>
      </p:sp>
      <p:sp>
        <p:nvSpPr>
          <p:cNvPr id="19" name="ZoneTexte 18"/>
          <p:cNvSpPr txBox="1"/>
          <p:nvPr/>
        </p:nvSpPr>
        <p:spPr>
          <a:xfrm>
            <a:off x="3299794" y="1652322"/>
            <a:ext cx="1425465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SEAT_DRIVER</a:t>
            </a:r>
            <a:endParaRPr lang="en-US" sz="1400" dirty="0"/>
          </a:p>
        </p:txBody>
      </p:sp>
      <p:sp>
        <p:nvSpPr>
          <p:cNvPr id="20" name="ZoneTexte 19"/>
          <p:cNvSpPr txBox="1"/>
          <p:nvPr/>
        </p:nvSpPr>
        <p:spPr>
          <a:xfrm>
            <a:off x="3141717" y="936051"/>
            <a:ext cx="1932267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SEAT_PASSENGER</a:t>
            </a:r>
            <a:endParaRPr lang="en-US" sz="1400" dirty="0"/>
          </a:p>
        </p:txBody>
      </p:sp>
      <p:cxnSp>
        <p:nvCxnSpPr>
          <p:cNvPr id="21" name="Connecteur droit 20"/>
          <p:cNvCxnSpPr/>
          <p:nvPr/>
        </p:nvCxnSpPr>
        <p:spPr>
          <a:xfrm flipV="1">
            <a:off x="395536" y="1460298"/>
            <a:ext cx="3696346" cy="31884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668525" y="3185434"/>
            <a:ext cx="5887428" cy="22532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5432006" y="2300446"/>
            <a:ext cx="296797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6477815" y="3214106"/>
            <a:ext cx="0" cy="292761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2591569" y="1480402"/>
            <a:ext cx="0" cy="354562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1748899" y="2944878"/>
            <a:ext cx="0" cy="264997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8303068" y="2300446"/>
            <a:ext cx="0" cy="276285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5657847" y="2908456"/>
            <a:ext cx="0" cy="27926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668525" y="2918831"/>
            <a:ext cx="0" cy="256227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6788570" y="2312450"/>
            <a:ext cx="0" cy="253756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 flipH="1">
            <a:off x="7458412" y="2312450"/>
            <a:ext cx="4910" cy="277254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H="1">
            <a:off x="5131299" y="2285157"/>
            <a:ext cx="424039" cy="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>
            <a:stCxn id="17" idx="2"/>
          </p:cNvCxnSpPr>
          <p:nvPr/>
        </p:nvCxnSpPr>
        <p:spPr>
          <a:xfrm>
            <a:off x="3659834" y="2939366"/>
            <a:ext cx="0" cy="25968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5621510" y="2312450"/>
            <a:ext cx="0" cy="324651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4019874" y="1372083"/>
            <a:ext cx="0" cy="316409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6367835" y="2061407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5491339" y="2052093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7197896" y="2070119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>
            <a:off x="4019873" y="1243828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>
            <a:off x="2591569" y="1207481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>
            <a:off x="8371676" y="2056578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2705573" y="3207966"/>
            <a:ext cx="0" cy="305042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>
            <a:off x="5657847" y="3209875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4641425" y="3160587"/>
            <a:ext cx="0" cy="312078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>
            <a:off x="3731842" y="3192450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1519501" y="1211945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>
            <a:off x="4620499" y="2950693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>
            <a:off x="2705573" y="2945029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503037" y="1236291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>
            <a:off x="689796" y="3199046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1519501" y="3207966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668525" y="1488113"/>
            <a:ext cx="0" cy="11379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>
            <a:off x="1324654" y="1468448"/>
            <a:ext cx="0" cy="33776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/>
          <p:cNvSpPr txBox="1"/>
          <p:nvPr/>
        </p:nvSpPr>
        <p:spPr>
          <a:xfrm>
            <a:off x="5968390" y="1753630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BMS2</a:t>
            </a:r>
            <a:endParaRPr lang="en-US" sz="1400" dirty="0"/>
          </a:p>
        </p:txBody>
      </p:sp>
      <p:sp>
        <p:nvSpPr>
          <p:cNvPr id="55" name="ZoneTexte 54"/>
          <p:cNvSpPr txBox="1"/>
          <p:nvPr/>
        </p:nvSpPr>
        <p:spPr>
          <a:xfrm>
            <a:off x="6788570" y="1749313"/>
            <a:ext cx="818651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Inverter</a:t>
            </a:r>
            <a:endParaRPr lang="en-US" sz="1400" dirty="0"/>
          </a:p>
        </p:txBody>
      </p:sp>
      <p:sp>
        <p:nvSpPr>
          <p:cNvPr id="56" name="ZoneTexte 55"/>
          <p:cNvSpPr txBox="1"/>
          <p:nvPr/>
        </p:nvSpPr>
        <p:spPr>
          <a:xfrm>
            <a:off x="7698418" y="1756320"/>
            <a:ext cx="1346517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CONVERTER</a:t>
            </a:r>
            <a:endParaRPr lang="en-US" sz="1400" dirty="0"/>
          </a:p>
        </p:txBody>
      </p:sp>
      <p:sp>
        <p:nvSpPr>
          <p:cNvPr id="57" name="ZoneTexte 56"/>
          <p:cNvSpPr txBox="1"/>
          <p:nvPr/>
        </p:nvSpPr>
        <p:spPr>
          <a:xfrm>
            <a:off x="5131299" y="1762342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BMS</a:t>
            </a:r>
            <a:endParaRPr lang="en-US" sz="1400" dirty="0"/>
          </a:p>
        </p:txBody>
      </p:sp>
      <p:sp>
        <p:nvSpPr>
          <p:cNvPr id="58" name="ZoneTexte 57"/>
          <p:cNvSpPr txBox="1"/>
          <p:nvPr/>
        </p:nvSpPr>
        <p:spPr>
          <a:xfrm>
            <a:off x="7970323" y="2631586"/>
            <a:ext cx="1338663" cy="30777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Front_Camera</a:t>
            </a:r>
            <a:endParaRPr lang="en-US" sz="1400" dirty="0"/>
          </a:p>
        </p:txBody>
      </p:sp>
      <p:sp>
        <p:nvSpPr>
          <p:cNvPr id="59" name="ZoneTexte 58"/>
          <p:cNvSpPr txBox="1"/>
          <p:nvPr/>
        </p:nvSpPr>
        <p:spPr>
          <a:xfrm>
            <a:off x="1847546" y="1661129"/>
            <a:ext cx="1296144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MagicFolding</a:t>
            </a:r>
            <a:endParaRPr lang="en-US" sz="1400" dirty="0"/>
          </a:p>
        </p:txBody>
      </p:sp>
      <p:sp>
        <p:nvSpPr>
          <p:cNvPr id="60" name="ZoneTexte 59"/>
          <p:cNvSpPr txBox="1"/>
          <p:nvPr/>
        </p:nvSpPr>
        <p:spPr>
          <a:xfrm>
            <a:off x="1197025" y="3470103"/>
            <a:ext cx="720080" cy="30777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VADA</a:t>
            </a:r>
            <a:endParaRPr lang="en-US" sz="1400" dirty="0"/>
          </a:p>
        </p:txBody>
      </p:sp>
      <p:sp>
        <p:nvSpPr>
          <p:cNvPr id="61" name="ZoneTexte 60"/>
          <p:cNvSpPr txBox="1"/>
          <p:nvPr/>
        </p:nvSpPr>
        <p:spPr>
          <a:xfrm>
            <a:off x="4319758" y="2136798"/>
            <a:ext cx="869704" cy="30777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RACAM</a:t>
            </a:r>
            <a:endParaRPr lang="en-US" sz="1400" dirty="0"/>
          </a:p>
        </p:txBody>
      </p:sp>
      <p:sp>
        <p:nvSpPr>
          <p:cNvPr id="62" name="ZoneTexte 61"/>
          <p:cNvSpPr txBox="1"/>
          <p:nvPr/>
        </p:nvSpPr>
        <p:spPr>
          <a:xfrm>
            <a:off x="2245888" y="932030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PBD</a:t>
            </a:r>
            <a:endParaRPr lang="en-US" sz="1400" dirty="0"/>
          </a:p>
        </p:txBody>
      </p:sp>
      <p:sp>
        <p:nvSpPr>
          <p:cNvPr id="63" name="ZoneTexte 62"/>
          <p:cNvSpPr txBox="1"/>
          <p:nvPr/>
        </p:nvSpPr>
        <p:spPr>
          <a:xfrm>
            <a:off x="1095109" y="932031"/>
            <a:ext cx="923912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ClimBOX</a:t>
            </a:r>
            <a:endParaRPr lang="en-US" sz="1400" dirty="0"/>
          </a:p>
        </p:txBody>
      </p:sp>
      <p:sp>
        <p:nvSpPr>
          <p:cNvPr id="64" name="ZoneTexte 63"/>
          <p:cNvSpPr txBox="1"/>
          <p:nvPr/>
        </p:nvSpPr>
        <p:spPr>
          <a:xfrm>
            <a:off x="2108939" y="3440803"/>
            <a:ext cx="108012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CLUSTER</a:t>
            </a:r>
            <a:endParaRPr lang="en-US" sz="1400" dirty="0"/>
          </a:p>
        </p:txBody>
      </p:sp>
      <p:sp>
        <p:nvSpPr>
          <p:cNvPr id="65" name="ZoneTexte 64"/>
          <p:cNvSpPr txBox="1"/>
          <p:nvPr/>
        </p:nvSpPr>
        <p:spPr>
          <a:xfrm>
            <a:off x="6195913" y="3415895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AT</a:t>
            </a:r>
            <a:endParaRPr lang="en-US" sz="1400" dirty="0"/>
          </a:p>
        </p:txBody>
      </p:sp>
      <p:sp>
        <p:nvSpPr>
          <p:cNvPr id="66" name="ZoneTexte 65"/>
          <p:cNvSpPr txBox="1"/>
          <p:nvPr/>
        </p:nvSpPr>
        <p:spPr>
          <a:xfrm>
            <a:off x="7097291" y="3396294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SCU</a:t>
            </a:r>
            <a:endParaRPr lang="en-US" sz="1400" dirty="0"/>
          </a:p>
        </p:txBody>
      </p:sp>
      <p:sp>
        <p:nvSpPr>
          <p:cNvPr id="67" name="ZoneTexte 66"/>
          <p:cNvSpPr txBox="1"/>
          <p:nvPr/>
        </p:nvSpPr>
        <p:spPr>
          <a:xfrm>
            <a:off x="308485" y="3483990"/>
            <a:ext cx="720080" cy="30777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USA</a:t>
            </a:r>
            <a:endParaRPr lang="en-US" sz="1400" dirty="0"/>
          </a:p>
        </p:txBody>
      </p:sp>
      <p:cxnSp>
        <p:nvCxnSpPr>
          <p:cNvPr id="68" name="Connecteur droit 67"/>
          <p:cNvCxnSpPr/>
          <p:nvPr/>
        </p:nvCxnSpPr>
        <p:spPr>
          <a:xfrm>
            <a:off x="6555953" y="3997023"/>
            <a:ext cx="1760463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Connecteur droit 68"/>
          <p:cNvCxnSpPr>
            <a:stCxn id="65" idx="2"/>
          </p:cNvCxnSpPr>
          <p:nvPr/>
        </p:nvCxnSpPr>
        <p:spPr>
          <a:xfrm>
            <a:off x="6555953" y="3723672"/>
            <a:ext cx="0" cy="267398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>
            <a:stCxn id="66" idx="2"/>
          </p:cNvCxnSpPr>
          <p:nvPr/>
        </p:nvCxnSpPr>
        <p:spPr>
          <a:xfrm>
            <a:off x="7457331" y="3704071"/>
            <a:ext cx="0" cy="272431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 flipH="1">
            <a:off x="8311502" y="3691925"/>
            <a:ext cx="4914" cy="324526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/>
          <p:nvPr/>
        </p:nvCxnSpPr>
        <p:spPr>
          <a:xfrm>
            <a:off x="6555953" y="3997023"/>
            <a:ext cx="1760463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77" name="Tableau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379512"/>
              </p:ext>
            </p:extLst>
          </p:nvPr>
        </p:nvGraphicFramePr>
        <p:xfrm>
          <a:off x="4543167" y="5165213"/>
          <a:ext cx="4365550" cy="5976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1356"/>
                <a:gridCol w="792088"/>
                <a:gridCol w="720080"/>
                <a:gridCol w="720080"/>
                <a:gridCol w="711946"/>
              </a:tblGrid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>
                          <a:solidFill>
                            <a:schemeClr val="bg1"/>
                          </a:solidFill>
                        </a:rPr>
                        <a:t>Chemins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Optimisés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/>
                        <a:t>33,88%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25,88%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/>
                        <a:t>48,29%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48,87</a:t>
                      </a:r>
                      <a:r>
                        <a:rPr lang="fr-FR" sz="1200" b="1" i="0" dirty="0" smtClean="0"/>
                        <a:t>%</a:t>
                      </a:r>
                      <a:endParaRPr lang="en-US" sz="1200" b="1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8" name="ZoneTexte 77"/>
          <p:cNvSpPr txBox="1"/>
          <p:nvPr/>
        </p:nvSpPr>
        <p:spPr>
          <a:xfrm>
            <a:off x="4559149" y="4669975"/>
            <a:ext cx="3501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Charges sur les sous-réseaux :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9937459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_renault_sept2012">
  <a:themeElements>
    <a:clrScheme name="RENAULT CORPORAT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7B100"/>
      </a:accent1>
      <a:accent2>
        <a:srgbClr val="C80E0E"/>
      </a:accent2>
      <a:accent3>
        <a:srgbClr val="9BC814"/>
      </a:accent3>
      <a:accent4>
        <a:srgbClr val="767A7D"/>
      </a:accent4>
      <a:accent5>
        <a:srgbClr val="CCCCCC"/>
      </a:accent5>
      <a:accent6>
        <a:srgbClr val="EBEBEB"/>
      </a:accent6>
      <a:hlink>
        <a:srgbClr val="000000"/>
      </a:hlink>
      <a:folHlink>
        <a:srgbClr val="7F7F7F"/>
      </a:folHlink>
    </a:clrScheme>
    <a:fontScheme name="RENAULT">
      <a:majorFont>
        <a:latin typeface="Arial Narrow"/>
        <a:ea typeface="MS PGothic"/>
        <a:cs typeface=""/>
      </a:majorFont>
      <a:minorFont>
        <a:latin typeface="Arial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_SIGN-FRANCAIS_Garde 1">
        <a:dk1>
          <a:srgbClr val="000000"/>
        </a:dk1>
        <a:lt1>
          <a:srgbClr val="FFFFFF"/>
        </a:lt1>
        <a:dk2>
          <a:srgbClr val="000000"/>
        </a:dk2>
        <a:lt2>
          <a:srgbClr val="8A8E91"/>
        </a:lt2>
        <a:accent1>
          <a:srgbClr val="F7B100"/>
        </a:accent1>
        <a:accent2>
          <a:srgbClr val="CCCCCC"/>
        </a:accent2>
        <a:accent3>
          <a:srgbClr val="FFFFFF"/>
        </a:accent3>
        <a:accent4>
          <a:srgbClr val="000000"/>
        </a:accent4>
        <a:accent5>
          <a:srgbClr val="FAD5AA"/>
        </a:accent5>
        <a:accent6>
          <a:srgbClr val="B9B9B9"/>
        </a:accent6>
        <a:hlink>
          <a:srgbClr val="9BC814"/>
        </a:hlink>
        <a:folHlink>
          <a:srgbClr val="C80E0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OURANT_DTC">
  <a:themeElements>
    <a:clrScheme name="RENAULT CORPORAT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7B100"/>
      </a:accent1>
      <a:accent2>
        <a:srgbClr val="C80E0E"/>
      </a:accent2>
      <a:accent3>
        <a:srgbClr val="9BC814"/>
      </a:accent3>
      <a:accent4>
        <a:srgbClr val="767A7D"/>
      </a:accent4>
      <a:accent5>
        <a:srgbClr val="CCCCCC"/>
      </a:accent5>
      <a:accent6>
        <a:srgbClr val="EBEBEB"/>
      </a:accent6>
      <a:hlink>
        <a:srgbClr val="000000"/>
      </a:hlink>
      <a:folHlink>
        <a:srgbClr val="7F7F7F"/>
      </a:folHlink>
    </a:clrScheme>
    <a:fontScheme name="A_SIGN-ANGLAIS_Page">
      <a:majorFont>
        <a:latin typeface="Arial Narrow"/>
        <a:ea typeface="MS PGothic"/>
        <a:cs typeface=""/>
      </a:majorFont>
      <a:minorFont>
        <a:latin typeface="Arial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95000"/>
          </a:schemeClr>
        </a:solidFill>
        <a:ln>
          <a:noFill/>
        </a:ln>
      </a:spPr>
      <a:bodyPr lIns="0" tIns="0" rIns="0" bIns="0" rtlCol="0" anchor="t" anchorCtr="0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A_SIGN-ANGLAIS_Page 1">
        <a:dk1>
          <a:srgbClr val="000000"/>
        </a:dk1>
        <a:lt1>
          <a:srgbClr val="FFFFFF"/>
        </a:lt1>
        <a:dk2>
          <a:srgbClr val="000000"/>
        </a:dk2>
        <a:lt2>
          <a:srgbClr val="8A8E91"/>
        </a:lt2>
        <a:accent1>
          <a:srgbClr val="F7B100"/>
        </a:accent1>
        <a:accent2>
          <a:srgbClr val="CCCCCC"/>
        </a:accent2>
        <a:accent3>
          <a:srgbClr val="FFFFFF"/>
        </a:accent3>
        <a:accent4>
          <a:srgbClr val="000000"/>
        </a:accent4>
        <a:accent5>
          <a:srgbClr val="FAD5AA"/>
        </a:accent5>
        <a:accent6>
          <a:srgbClr val="B9B9B9"/>
        </a:accent6>
        <a:hlink>
          <a:srgbClr val="9BC814"/>
        </a:hlink>
        <a:folHlink>
          <a:srgbClr val="C80E0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COURANT_DTC">
  <a:themeElements>
    <a:clrScheme name="RENAULT CORPORAT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7B100"/>
      </a:accent1>
      <a:accent2>
        <a:srgbClr val="C80E0E"/>
      </a:accent2>
      <a:accent3>
        <a:srgbClr val="9BC814"/>
      </a:accent3>
      <a:accent4>
        <a:srgbClr val="767A7D"/>
      </a:accent4>
      <a:accent5>
        <a:srgbClr val="CCCCCC"/>
      </a:accent5>
      <a:accent6>
        <a:srgbClr val="EBEBEB"/>
      </a:accent6>
      <a:hlink>
        <a:srgbClr val="000000"/>
      </a:hlink>
      <a:folHlink>
        <a:srgbClr val="7F7F7F"/>
      </a:folHlink>
    </a:clrScheme>
    <a:fontScheme name="A_SIGN-ANGLAIS_Page">
      <a:majorFont>
        <a:latin typeface="Arial Narrow"/>
        <a:ea typeface="MS PGothic"/>
        <a:cs typeface=""/>
      </a:majorFont>
      <a:minorFont>
        <a:latin typeface="Arial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95000"/>
          </a:schemeClr>
        </a:solidFill>
        <a:ln>
          <a:noFill/>
        </a:ln>
      </a:spPr>
      <a:bodyPr lIns="0" tIns="0" rIns="0" bIns="0" rtlCol="0" anchor="t" anchorCtr="0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A_SIGN-ANGLAIS_Page 1">
        <a:dk1>
          <a:srgbClr val="000000"/>
        </a:dk1>
        <a:lt1>
          <a:srgbClr val="FFFFFF"/>
        </a:lt1>
        <a:dk2>
          <a:srgbClr val="000000"/>
        </a:dk2>
        <a:lt2>
          <a:srgbClr val="8A8E91"/>
        </a:lt2>
        <a:accent1>
          <a:srgbClr val="F7B100"/>
        </a:accent1>
        <a:accent2>
          <a:srgbClr val="CCCCCC"/>
        </a:accent2>
        <a:accent3>
          <a:srgbClr val="FFFFFF"/>
        </a:accent3>
        <a:accent4>
          <a:srgbClr val="000000"/>
        </a:accent4>
        <a:accent5>
          <a:srgbClr val="FAD5AA"/>
        </a:accent5>
        <a:accent6>
          <a:srgbClr val="B9B9B9"/>
        </a:accent6>
        <a:hlink>
          <a:srgbClr val="9BC814"/>
        </a:hlink>
        <a:folHlink>
          <a:srgbClr val="C80E0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CLOTURE">
  <a:themeElements>
    <a:clrScheme name="RENAULT CORPORAT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7B100"/>
      </a:accent1>
      <a:accent2>
        <a:srgbClr val="C80E0E"/>
      </a:accent2>
      <a:accent3>
        <a:srgbClr val="9BC814"/>
      </a:accent3>
      <a:accent4>
        <a:srgbClr val="767A7D"/>
      </a:accent4>
      <a:accent5>
        <a:srgbClr val="CCCCCC"/>
      </a:accent5>
      <a:accent6>
        <a:srgbClr val="EBEBEB"/>
      </a:accent6>
      <a:hlink>
        <a:srgbClr val="000000"/>
      </a:hlink>
      <a:folHlink>
        <a:srgbClr val="7F7F7F"/>
      </a:folHlink>
    </a:clrScheme>
    <a:fontScheme name="1_B_SIGN-FRANCAIS-Page">
      <a:majorFont>
        <a:latin typeface="Arial Narrow"/>
        <a:ea typeface="MS PGothic"/>
        <a:cs typeface=""/>
      </a:majorFont>
      <a:minorFont>
        <a:latin typeface="Arial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B_SIGN-FRANCAIS-Page 1">
        <a:dk1>
          <a:srgbClr val="000000"/>
        </a:dk1>
        <a:lt1>
          <a:srgbClr val="FFFFFF"/>
        </a:lt1>
        <a:dk2>
          <a:srgbClr val="000000"/>
        </a:dk2>
        <a:lt2>
          <a:srgbClr val="8A8E91"/>
        </a:lt2>
        <a:accent1>
          <a:srgbClr val="F7B100"/>
        </a:accent1>
        <a:accent2>
          <a:srgbClr val="CCCCCC"/>
        </a:accent2>
        <a:accent3>
          <a:srgbClr val="FFFFFF"/>
        </a:accent3>
        <a:accent4>
          <a:srgbClr val="000000"/>
        </a:accent4>
        <a:accent5>
          <a:srgbClr val="FAD5AA"/>
        </a:accent5>
        <a:accent6>
          <a:srgbClr val="B9B9B9"/>
        </a:accent6>
        <a:hlink>
          <a:srgbClr val="9BC814"/>
        </a:hlink>
        <a:folHlink>
          <a:srgbClr val="C80E0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Thème_renault_sept2012</Template>
  <TotalTime>5022</TotalTime>
  <Words>498</Words>
  <Application>Microsoft Office PowerPoint</Application>
  <PresentationFormat>Affichage à l'écran (4:3)</PresentationFormat>
  <Paragraphs>301</Paragraphs>
  <Slides>8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5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Thème_renault_sept2012</vt:lpstr>
      <vt:lpstr>Conception personnalisée</vt:lpstr>
      <vt:lpstr>COURANT_DTC</vt:lpstr>
      <vt:lpstr>1_COURANT_DTC</vt:lpstr>
      <vt:lpstr>CLOTURE</vt:lpstr>
      <vt:lpstr>Conception et optimisation de réseau CAN véhicule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VIEIRA Camila (renexter)</dc:creator>
  <cp:lastModifiedBy>VIEIRA Camila</cp:lastModifiedBy>
  <cp:revision>93</cp:revision>
  <dcterms:created xsi:type="dcterms:W3CDTF">2014-08-07T05:53:51Z</dcterms:created>
  <dcterms:modified xsi:type="dcterms:W3CDTF">2015-09-18T13:11:40Z</dcterms:modified>
</cp:coreProperties>
</file>