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5A0F-6854-4235-B3C5-6D913D10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BD98CB-1300-4309-8CA4-ED835456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D11D3-26AD-4D6B-84CB-D73B61EF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DAD84-3961-47DA-849E-D7D3608C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CCC4-2F41-4A07-BE1A-08F8B059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A9759-8F54-461D-857F-923F0D93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EBF222-FA99-49B5-90CF-831BBA01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932B-1AD0-4B7B-99E3-D3DBAB76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72E26-F9C6-4E7C-963A-BDF54BF0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CA83BF-1E92-4C3C-811B-BD851CE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9C0D9-30A0-45CE-A5FF-CA4A33087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B9961F-2DD0-4BF8-BCB6-56443C4A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0F8F4-EB5C-47EC-B728-15BEB953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0301A-C13E-436B-B726-1A7AC80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52FEB-9A30-4738-B872-1EB7C0A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5FE68-31E7-4DF8-83D3-8EDCDC7B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3984D-4D2B-45EE-B27A-C74B8C3C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602B0-08F6-4282-8F03-C60B39AC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7C263-E3C9-4052-8BFD-F6C2F5A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B548E-943C-4560-9A01-C23584B9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D929-081D-4BC7-9013-06208161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6B707D-D98E-4226-A28F-EAB9E527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E95C2-20A5-41B2-8D02-77ECB0C7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0D99B-4618-4FB2-B799-633B13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399EA-AB89-4BEF-9BB3-81C15EA0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726AF-5D42-4CBC-A5BB-1FCB27F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F6471-9370-43E0-A789-304B14E23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482A07-7840-448C-8CD9-D404CEB7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20898-A8B2-41D2-8E0F-EF55879D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AE9D4C-2324-49F9-AF58-888761DB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3334C1-C746-43B3-AAA9-3C736F47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126E-E617-4753-9BEF-55AC88A5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0E09F-E283-4705-8E69-871AC869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35B3A-7027-4511-8199-A26C7C76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2FD1A6-2981-4CAD-83C5-F70DC54F1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F32A4B-75AA-4975-AE11-27FBF1B0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F3B864-7694-4D8B-AE5B-0E91EE6B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DCDAFA-8A97-485F-85D2-D48E82C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F972B8-FDBF-4A12-8BFF-AE5E8D2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CB92-EFC9-4EA3-827E-790FE84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10CEC0-50E8-4A8A-A144-C58D09D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6D7688-97BD-4E8E-AE59-CD6F363F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6AA38-41F4-4474-AC28-959249DE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58A505-2A92-4847-97DA-604F010E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D96BF8-A799-4F26-A9D9-9CD3CBEB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40D452-48FE-4977-96BB-9E30EA5D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70F19-EFB1-4958-89CF-866F0CF0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94C1C-7AD9-4D00-9263-BDC89710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8E2874-EA5E-476E-9CA3-E6CFCA84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82EB6-F0C3-440F-8724-A68E5DC6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2975B-30B1-49A2-8333-1134D9CE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5C4E4-FCD3-4C2B-9F91-40A3A136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67221-B726-485A-BEE4-8FF7F88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5D2321-07B9-48B3-A43D-3AEA70888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D2DE7-B46E-4565-855D-060C8930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C15D6-0541-4803-8CAD-C615CF9C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23C0B-BB6E-4744-93C6-404A79FE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0C08DA-ED7A-4810-8653-CF31CA4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C449F0-E49E-4493-8178-780A3730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1CFC0-93D0-4608-9B2F-9E9A5657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4EE1E-329A-4B2F-B45B-024545456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D48C-81B2-4237-A65A-3C1DD6932634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79575-C4C2-4A70-BD36-BFF2B7EE0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BA70A-1EC8-4FD4-A17D-327C5A04D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2911-708B-4978-BB8C-3FA75E0405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B530F17-BC80-444B-9CEF-66A358B0B5E2}"/>
              </a:ext>
            </a:extLst>
          </p:cNvPr>
          <p:cNvGrpSpPr/>
          <p:nvPr/>
        </p:nvGrpSpPr>
        <p:grpSpPr>
          <a:xfrm>
            <a:off x="3000952" y="1054133"/>
            <a:ext cx="3972623" cy="3970354"/>
            <a:chOff x="3000952" y="1054133"/>
            <a:chExt cx="3972623" cy="397035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AB03E75-012D-4A98-B089-DA3E12C3B40A}"/>
                </a:ext>
              </a:extLst>
            </p:cNvPr>
            <p:cNvSpPr/>
            <p:nvPr/>
          </p:nvSpPr>
          <p:spPr>
            <a:xfrm>
              <a:off x="3000952" y="3701036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D6D7D5F-375A-4729-8820-D316B462660C}"/>
                </a:ext>
              </a:extLst>
            </p:cNvPr>
            <p:cNvSpPr/>
            <p:nvPr/>
          </p:nvSpPr>
          <p:spPr>
            <a:xfrm>
              <a:off x="3000952" y="2380730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3B84D5F-9D24-4726-9AEC-AE651B9C604F}"/>
                </a:ext>
              </a:extLst>
            </p:cNvPr>
            <p:cNvSpPr/>
            <p:nvPr/>
          </p:nvSpPr>
          <p:spPr>
            <a:xfrm>
              <a:off x="4324549" y="2371747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E4E95D5F-9B6F-4CF4-B1AB-0D5AE0C22CCC}"/>
                </a:ext>
              </a:extLst>
            </p:cNvPr>
            <p:cNvSpPr/>
            <p:nvPr/>
          </p:nvSpPr>
          <p:spPr>
            <a:xfrm>
              <a:off x="4326385" y="1055706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929E9ED-7CE1-4250-94A4-118ECCC9560B}"/>
                </a:ext>
              </a:extLst>
            </p:cNvPr>
            <p:cNvSpPr/>
            <p:nvPr/>
          </p:nvSpPr>
          <p:spPr>
            <a:xfrm>
              <a:off x="4326384" y="3701035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B35A2A7-FB8A-4936-8717-973D7B076F5D}"/>
                </a:ext>
              </a:extLst>
            </p:cNvPr>
            <p:cNvSpPr/>
            <p:nvPr/>
          </p:nvSpPr>
          <p:spPr>
            <a:xfrm>
              <a:off x="5648142" y="1054133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0096CF6-E33D-4C35-8CB4-935FDED0850A}"/>
                </a:ext>
              </a:extLst>
            </p:cNvPr>
            <p:cNvSpPr/>
            <p:nvPr/>
          </p:nvSpPr>
          <p:spPr>
            <a:xfrm>
              <a:off x="3000952" y="1055707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D9803F0-F0B1-48F7-BBAE-B10AECEC590B}"/>
                    </a:ext>
                  </a:extLst>
                </p:cNvPr>
                <p:cNvSpPr txBox="1"/>
                <p:nvPr/>
              </p:nvSpPr>
              <p:spPr>
                <a:xfrm>
                  <a:off x="3339687" y="1425042"/>
                  <a:ext cx="64796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D9803F0-F0B1-48F7-BBAE-B10AECEC5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687" y="1425042"/>
                  <a:ext cx="647962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489F3EA-7EEC-42C6-9D5C-C618C7497A51}"/>
                    </a:ext>
                  </a:extLst>
                </p:cNvPr>
                <p:cNvSpPr txBox="1"/>
                <p:nvPr/>
              </p:nvSpPr>
              <p:spPr>
                <a:xfrm>
                  <a:off x="4777579" y="1425043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489F3EA-7EEC-42C6-9D5C-C618C7497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579" y="1425043"/>
                  <a:ext cx="419369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57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B219F6F-847F-4058-8125-159620C4AA42}"/>
                    </a:ext>
                  </a:extLst>
                </p:cNvPr>
                <p:cNvSpPr txBox="1"/>
                <p:nvPr/>
              </p:nvSpPr>
              <p:spPr>
                <a:xfrm>
                  <a:off x="6086660" y="1425042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B219F6F-847F-4058-8125-159620C4A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660" y="1425042"/>
                  <a:ext cx="419369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8AB3025-1F0E-4BD8-A09D-DFC362826F8D}"/>
                    </a:ext>
                  </a:extLst>
                </p:cNvPr>
                <p:cNvSpPr txBox="1"/>
                <p:nvPr/>
              </p:nvSpPr>
              <p:spPr>
                <a:xfrm>
                  <a:off x="3453983" y="2733673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8AB3025-1F0E-4BD8-A09D-DFC362826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983" y="2733673"/>
                  <a:ext cx="419369" cy="584775"/>
                </a:xfrm>
                <a:prstGeom prst="rect">
                  <a:avLst/>
                </a:prstGeom>
                <a:blipFill>
                  <a:blip r:embed="rId5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FFC626D8-3EF2-4BB6-814F-DE150E70646E}"/>
                    </a:ext>
                  </a:extLst>
                </p:cNvPr>
                <p:cNvSpPr txBox="1"/>
                <p:nvPr/>
              </p:nvSpPr>
              <p:spPr>
                <a:xfrm>
                  <a:off x="4772883" y="2732100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FFC626D8-3EF2-4BB6-814F-DE150E706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883" y="2732100"/>
                  <a:ext cx="419369" cy="584775"/>
                </a:xfrm>
                <a:prstGeom prst="rect">
                  <a:avLst/>
                </a:prstGeom>
                <a:blipFill>
                  <a:blip r:embed="rId6"/>
                  <a:stretch>
                    <a:fillRect r="-115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9545B85-B882-4CC3-8F61-3D23CDFBB68D}"/>
                </a:ext>
              </a:extLst>
            </p:cNvPr>
            <p:cNvSpPr/>
            <p:nvPr/>
          </p:nvSpPr>
          <p:spPr>
            <a:xfrm>
              <a:off x="5648142" y="2364336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A4A7F1E-AE21-4408-AABD-A096E589CE52}"/>
                </a:ext>
              </a:extLst>
            </p:cNvPr>
            <p:cNvSpPr/>
            <p:nvPr/>
          </p:nvSpPr>
          <p:spPr>
            <a:xfrm>
              <a:off x="5648142" y="3701034"/>
              <a:ext cx="1325433" cy="132345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6649E9F2-00B8-4E79-A274-9D916DDD850D}"/>
                    </a:ext>
                  </a:extLst>
                </p:cNvPr>
                <p:cNvSpPr txBox="1"/>
                <p:nvPr/>
              </p:nvSpPr>
              <p:spPr>
                <a:xfrm>
                  <a:off x="3453066" y="3972579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6649E9F2-00B8-4E79-A274-9D916DDD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066" y="3972579"/>
                  <a:ext cx="419369" cy="584775"/>
                </a:xfrm>
                <a:prstGeom prst="rect">
                  <a:avLst/>
                </a:prstGeom>
                <a:blipFill>
                  <a:blip r:embed="rId7"/>
                  <a:stretch>
                    <a:fillRect r="-115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9987D9E3-4211-4FC7-9435-A69295C6210C}"/>
                    </a:ext>
                  </a:extLst>
                </p:cNvPr>
                <p:cNvSpPr txBox="1"/>
                <p:nvPr/>
              </p:nvSpPr>
              <p:spPr>
                <a:xfrm>
                  <a:off x="4772882" y="3972579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9987D9E3-4211-4FC7-9435-A69295C62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882" y="3972579"/>
                  <a:ext cx="419369" cy="584775"/>
                </a:xfrm>
                <a:prstGeom prst="rect">
                  <a:avLst/>
                </a:prstGeom>
                <a:blipFill>
                  <a:blip r:embed="rId8"/>
                  <a:stretch>
                    <a:fillRect r="-101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286430-A6E6-4C95-A479-0A476D33324E}"/>
                    </a:ext>
                  </a:extLst>
                </p:cNvPr>
                <p:cNvSpPr txBox="1"/>
                <p:nvPr/>
              </p:nvSpPr>
              <p:spPr>
                <a:xfrm>
                  <a:off x="6077321" y="2740298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286430-A6E6-4C95-A479-0A476D333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21" y="2740298"/>
                  <a:ext cx="419369" cy="584775"/>
                </a:xfrm>
                <a:prstGeom prst="rect">
                  <a:avLst/>
                </a:prstGeom>
                <a:blipFill>
                  <a:blip r:embed="rId9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ADA9A09B-A454-41C9-A232-BCF6CE6FC1D6}"/>
                    </a:ext>
                  </a:extLst>
                </p:cNvPr>
                <p:cNvSpPr txBox="1"/>
                <p:nvPr/>
              </p:nvSpPr>
              <p:spPr>
                <a:xfrm>
                  <a:off x="6077320" y="3972578"/>
                  <a:ext cx="4193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ADA9A09B-A454-41C9-A232-BCF6CE6FC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20" y="3972578"/>
                  <a:ext cx="419369" cy="584775"/>
                </a:xfrm>
                <a:prstGeom prst="rect">
                  <a:avLst/>
                </a:prstGeom>
                <a:blipFill>
                  <a:blip r:embed="rId10"/>
                  <a:stretch>
                    <a:fillRect r="-101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Soda for rabbits</dc:creator>
  <cp:lastModifiedBy>Soda for rabbits</cp:lastModifiedBy>
  <cp:revision>4</cp:revision>
  <dcterms:created xsi:type="dcterms:W3CDTF">2021-01-17T23:30:11Z</dcterms:created>
  <dcterms:modified xsi:type="dcterms:W3CDTF">2021-01-26T12:07:56Z</dcterms:modified>
</cp:coreProperties>
</file>