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/>
              <a:t>CN-MATH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ru-RU"/>
              <a:t>CN-Math - </a:t>
            </a:r>
            <a:r>
              <a:rPr lang="ru-RU" altLang="ru-RU"/>
              <a:t>лучший помощник</a:t>
            </a:r>
            <a:endParaRPr lang="ru-RU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Цели проекта</a:t>
            </a:r>
            <a:endParaRPr lang="en-US" altLang="ru-RU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 b="1"/>
              <a:t>Помочь людям с решением сложных математических задач</a:t>
            </a:r>
            <a:endParaRPr lang="ru-RU" altLang="ru-RU" b="1"/>
          </a:p>
          <a:p>
            <a:endParaRPr lang="ru-RU" altLang="ru-RU" b="1"/>
          </a:p>
          <a:p>
            <a:r>
              <a:rPr lang="ru-RU" altLang="ru-RU" b="1"/>
              <a:t>Узнать о возможностях программирования связанных с математикой</a:t>
            </a:r>
            <a:endParaRPr lang="ru-RU" altLang="ru-RU" b="1"/>
          </a:p>
          <a:p>
            <a:endParaRPr lang="ru-RU" altLang="ru-RU" b="1"/>
          </a:p>
          <a:p>
            <a:r>
              <a:rPr lang="ru-RU" altLang="ru-RU" b="1"/>
              <a:t>Узнать как устроена фотография</a:t>
            </a:r>
            <a:endParaRPr lang="ru-RU" altLang="ru-RU" b="1"/>
          </a:p>
          <a:p>
            <a:endParaRPr lang="ru-RU" altLang="ru-RU" b="1"/>
          </a:p>
          <a:p>
            <a:endParaRPr lang="ru-RU" alt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Решение проблем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Проект</a:t>
            </a:r>
            <a:r>
              <a:rPr lang="en-US" altLang="ru-RU"/>
              <a:t> CN-MATH </a:t>
            </a:r>
            <a:r>
              <a:rPr lang="en-US" altLang="en-US"/>
              <a:t>решает</a:t>
            </a:r>
            <a:r>
              <a:rPr lang="en-US" altLang="ru-RU"/>
              <a:t> </a:t>
            </a:r>
            <a:r>
              <a:rPr lang="en-US" altLang="en-US"/>
              <a:t>проблему</a:t>
            </a:r>
            <a:r>
              <a:rPr lang="en-US" altLang="ru-RU"/>
              <a:t> </a:t>
            </a:r>
            <a:r>
              <a:rPr lang="en-US" altLang="en-US"/>
              <a:t>недостатка</a:t>
            </a:r>
            <a:r>
              <a:rPr lang="en-US" altLang="ru-RU"/>
              <a:t> </a:t>
            </a:r>
            <a:r>
              <a:rPr lang="en-US" altLang="en-US"/>
              <a:t>понимания</a:t>
            </a:r>
            <a:r>
              <a:rPr lang="en-US" altLang="ru-RU"/>
              <a:t> </a:t>
            </a:r>
            <a:r>
              <a:rPr lang="en-US" altLang="en-US"/>
              <a:t>математических</a:t>
            </a:r>
            <a:r>
              <a:rPr lang="en-US" altLang="ru-RU"/>
              <a:t> </a:t>
            </a:r>
            <a:r>
              <a:rPr lang="en-US" altLang="en-US"/>
              <a:t>основ</a:t>
            </a:r>
            <a:r>
              <a:rPr lang="en-US" altLang="ru-RU"/>
              <a:t>, </a:t>
            </a:r>
            <a:r>
              <a:rPr lang="en-US" altLang="en-US"/>
              <a:t>необходимых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глубокого</a:t>
            </a:r>
            <a:r>
              <a:rPr lang="en-US" altLang="ru-RU"/>
              <a:t> </a:t>
            </a:r>
            <a:r>
              <a:rPr lang="en-US" altLang="en-US"/>
              <a:t>освоения</a:t>
            </a:r>
            <a:r>
              <a:rPr lang="en-US" altLang="ru-RU"/>
              <a:t> </a:t>
            </a:r>
            <a:r>
              <a:rPr lang="en-US" altLang="en-US"/>
              <a:t>фотографии</a:t>
            </a:r>
            <a:r>
              <a:rPr lang="en-US" altLang="ru-RU"/>
              <a:t>,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среди</a:t>
            </a:r>
            <a:r>
              <a:rPr lang="en-US" altLang="ru-RU"/>
              <a:t> </a:t>
            </a:r>
            <a:r>
              <a:rPr lang="en-US" altLang="en-US"/>
              <a:t>студентов</a:t>
            </a:r>
            <a:r>
              <a:rPr lang="en-US" altLang="ru-RU"/>
              <a:t>, </a:t>
            </a:r>
            <a:r>
              <a:rPr lang="en-US" altLang="en-US"/>
              <a:t>так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среди</a:t>
            </a:r>
            <a:r>
              <a:rPr lang="en-US" altLang="ru-RU"/>
              <a:t> </a:t>
            </a:r>
            <a:r>
              <a:rPr lang="en-US" altLang="en-US"/>
              <a:t>любителей</a:t>
            </a:r>
            <a:r>
              <a:rPr lang="en-US" altLang="ru-RU"/>
              <a:t>. </a:t>
            </a:r>
            <a:r>
              <a:rPr lang="en-US" altLang="en-US"/>
              <a:t>Многие</a:t>
            </a:r>
            <a:r>
              <a:rPr lang="en-US" altLang="ru-RU"/>
              <a:t> </a:t>
            </a:r>
            <a:r>
              <a:rPr lang="en-US" altLang="en-US"/>
              <a:t>фотографы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студенты</a:t>
            </a:r>
            <a:r>
              <a:rPr lang="en-US" altLang="ru-RU"/>
              <a:t> </a:t>
            </a:r>
            <a:r>
              <a:rPr lang="en-US" altLang="en-US"/>
              <a:t>искусства</a:t>
            </a:r>
            <a:r>
              <a:rPr lang="en-US" altLang="ru-RU"/>
              <a:t> </a:t>
            </a:r>
            <a:r>
              <a:rPr lang="en-US" altLang="en-US"/>
              <a:t>сталкиваются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трудностями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понимании</a:t>
            </a:r>
            <a:r>
              <a:rPr lang="en-US" altLang="ru-RU"/>
              <a:t> </a:t>
            </a:r>
            <a:r>
              <a:rPr lang="en-US" altLang="en-US"/>
              <a:t>того</a:t>
            </a:r>
            <a:r>
              <a:rPr lang="en-US" altLang="ru-RU"/>
              <a:t>,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математические</a:t>
            </a:r>
            <a:r>
              <a:rPr lang="en-US" altLang="ru-RU"/>
              <a:t> </a:t>
            </a:r>
            <a:r>
              <a:rPr lang="en-US" altLang="en-US"/>
              <a:t>концепции</a:t>
            </a:r>
            <a:r>
              <a:rPr lang="en-US" altLang="ru-RU"/>
              <a:t>, </a:t>
            </a:r>
            <a:r>
              <a:rPr lang="en-US" altLang="en-US"/>
              <a:t>такие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цветовые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, </a:t>
            </a:r>
            <a:r>
              <a:rPr lang="en-US" altLang="en-US"/>
              <a:t>пропорции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симметрия</a:t>
            </a:r>
            <a:r>
              <a:rPr lang="en-US" altLang="ru-RU"/>
              <a:t>, </a:t>
            </a:r>
            <a:r>
              <a:rPr lang="en-US" altLang="en-US"/>
              <a:t>влияют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создание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восприятие</a:t>
            </a:r>
            <a:r>
              <a:rPr lang="en-US" altLang="ru-RU"/>
              <a:t> </a:t>
            </a:r>
            <a:r>
              <a:rPr lang="en-US" altLang="en-US"/>
              <a:t>изображений</a:t>
            </a:r>
            <a:r>
              <a:rPr lang="en-US" altLang="ru-RU"/>
              <a:t>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/>
              <a:t>Актуальность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CN-Math </a:t>
            </a:r>
            <a:r>
              <a:rPr lang="en-US" altLang="en-US"/>
              <a:t>всегда</a:t>
            </a:r>
            <a:r>
              <a:rPr lang="en-US" altLang="ru-RU"/>
              <a:t> </a:t>
            </a:r>
            <a:r>
              <a:rPr lang="ru-RU" altLang="en-US"/>
              <a:t>актуален</a:t>
            </a:r>
            <a:r>
              <a:rPr lang="en-US" altLang="ru-RU"/>
              <a:t>, </a:t>
            </a:r>
            <a:r>
              <a:rPr lang="en-US" altLang="en-US"/>
              <a:t>ведь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всегда</a:t>
            </a:r>
            <a:r>
              <a:rPr lang="en-US" altLang="ru-RU"/>
              <a:t> </a:t>
            </a:r>
            <a:r>
              <a:rPr lang="en-US" altLang="en-US"/>
              <a:t>есть</a:t>
            </a:r>
            <a:r>
              <a:rPr lang="en-US" altLang="ru-RU"/>
              <a:t> </a:t>
            </a:r>
            <a:r>
              <a:rPr lang="en-US" altLang="en-US"/>
              <a:t>возможность</a:t>
            </a:r>
            <a:r>
              <a:rPr lang="en-US" altLang="ru-RU"/>
              <a:t> </a:t>
            </a:r>
            <a:r>
              <a:rPr lang="en-US" altLang="en-US"/>
              <a:t>решать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бумаге</a:t>
            </a:r>
            <a:r>
              <a:rPr lang="en-US" altLang="ru-RU"/>
              <a:t>, </a:t>
            </a:r>
            <a:r>
              <a:rPr lang="en-US" altLang="en-US"/>
              <a:t>особенно</a:t>
            </a:r>
            <a:r>
              <a:rPr lang="en-US" altLang="ru-RU"/>
              <a:t> </a:t>
            </a:r>
            <a:r>
              <a:rPr lang="en-US" altLang="en-US"/>
              <a:t>когда</a:t>
            </a:r>
            <a:r>
              <a:rPr lang="en-US" altLang="ru-RU"/>
              <a:t> </a:t>
            </a:r>
            <a:r>
              <a:rPr lang="en-US" altLang="en-US"/>
              <a:t>времени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обрез</a:t>
            </a:r>
            <a:r>
              <a:rPr lang="en-US" altLang="ru-RU"/>
              <a:t>,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он</a:t>
            </a:r>
            <a:r>
              <a:rPr lang="en-US" altLang="ru-RU"/>
              <a:t> </a:t>
            </a:r>
            <a:r>
              <a:rPr lang="en-US" altLang="en-US"/>
              <a:t>может</a:t>
            </a:r>
            <a:r>
              <a:rPr lang="en-US" altLang="ru-RU"/>
              <a:t> </a:t>
            </a:r>
            <a:r>
              <a:rPr lang="en-US" altLang="en-US"/>
              <a:t>помочь</a:t>
            </a:r>
            <a:r>
              <a:rPr lang="en-US" altLang="ru-RU"/>
              <a:t> </a:t>
            </a:r>
            <a:r>
              <a:rPr lang="en-US" altLang="en-US"/>
              <a:t>сделать</a:t>
            </a:r>
            <a:r>
              <a:rPr lang="en-US" altLang="ru-RU"/>
              <a:t>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всего</a:t>
            </a:r>
            <a:r>
              <a:rPr lang="en-US" altLang="ru-RU"/>
              <a:t> </a:t>
            </a:r>
            <a:r>
              <a:rPr lang="en-US" altLang="en-US"/>
              <a:t>лишь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фотографии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  <a:p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Целевая аудитория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Школьники</a:t>
            </a:r>
            <a:endParaRPr lang="ru-RU" altLang="en-US"/>
          </a:p>
          <a:p>
            <a:r>
              <a:rPr lang="ru-RU" altLang="en-US"/>
              <a:t>Студенты</a:t>
            </a:r>
            <a:endParaRPr lang="ru-RU" altLang="en-US"/>
          </a:p>
          <a:p>
            <a:r>
              <a:rPr lang="ru-RU" altLang="en-US"/>
              <a:t>Учёные</a:t>
            </a:r>
            <a:endParaRPr lang="ru-RU" altLang="en-US"/>
          </a:p>
          <a:p>
            <a:r>
              <a:rPr lang="ru-RU" altLang="en-US"/>
              <a:t>Родители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Бизнес модель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«</a:t>
            </a:r>
            <a:r>
              <a:rPr lang="en-US" altLang="ru-RU"/>
              <a:t>Freemium</a:t>
            </a:r>
            <a:r>
              <a:rPr lang="en-US" altLang="en-US"/>
              <a:t>»</a:t>
            </a:r>
            <a:endParaRPr lang="en-US" altLang="en-US"/>
          </a:p>
          <a:p>
            <a:r>
              <a:rPr lang="ru-RU" altLang="en-US"/>
              <a:t>Программа полностью бесплатная что даёт больше пользователей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Конкуренты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Photomath</a:t>
            </a:r>
            <a:endParaRPr lang="ru-RU" altLang="en-US"/>
          </a:p>
          <a:p>
            <a:r>
              <a:rPr lang="ru-RU" altLang="en-US"/>
              <a:t>Калькулятор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Сравнение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Плюсы</a:t>
            </a:r>
            <a:r>
              <a:rPr lang="en-US" altLang="ru-RU"/>
              <a:t>:</a:t>
            </a:r>
            <a:endParaRPr lang="ru-RU" altLang="en-US"/>
          </a:p>
          <a:p>
            <a:r>
              <a:rPr lang="ru-RU" altLang="en-US" sz="2400"/>
              <a:t>Бесплатная</a:t>
            </a:r>
            <a:endParaRPr lang="ru-RU" altLang="en-US" sz="2400"/>
          </a:p>
          <a:p>
            <a:r>
              <a:rPr lang="ru-RU" altLang="en-US" sz="2400"/>
              <a:t>Не требует интернет</a:t>
            </a:r>
            <a:endParaRPr lang="ru-RU" altLang="en-US" sz="2400"/>
          </a:p>
          <a:p>
            <a:r>
              <a:rPr lang="ru-RU" altLang="en-US" sz="2400"/>
              <a:t>Удобное использование</a:t>
            </a:r>
            <a:endParaRPr lang="ru-RU" altLang="en-US" sz="2400"/>
          </a:p>
          <a:p>
            <a:r>
              <a:rPr lang="ru-RU" altLang="ru-RU"/>
              <a:t>Минусы</a:t>
            </a:r>
            <a:r>
              <a:rPr lang="en-US" altLang="ru-RU"/>
              <a:t>:</a:t>
            </a:r>
            <a:endParaRPr lang="en-US" altLang="ru-RU"/>
          </a:p>
          <a:p>
            <a:r>
              <a:rPr lang="ru-RU" altLang="ru-RU" sz="2400"/>
              <a:t>Плохое распознавание рукописного текста</a:t>
            </a:r>
            <a:endParaRPr lang="ru-RU" altLang="ru-RU" sz="2400"/>
          </a:p>
          <a:p>
            <a:r>
              <a:rPr lang="ru-RU" altLang="ru-RU" sz="2400"/>
              <a:t>Не сохраняет данные о предыдущих запросах</a:t>
            </a:r>
            <a:endParaRPr lang="ru-RU" altLang="ru-RU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97468"/>
            <a:ext cx="10972800" cy="1143000"/>
          </a:xfrm>
        </p:spPr>
        <p:txBody>
          <a:bodyPr/>
          <a:p>
            <a:r>
              <a:rPr lang="ru-RU" altLang="en-US">
                <a:sym typeface="+mn-ea"/>
              </a:rPr>
              <a:t>Спасибо за внимание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Presentation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1_Default Design</vt:lpstr>
      <vt:lpstr>CN-MATH</vt:lpstr>
      <vt:lpstr>Цели проекта</vt:lpstr>
      <vt:lpstr>Решение проблем</vt:lpstr>
      <vt:lpstr>Актуальность</vt:lpstr>
      <vt:lpstr>Целевая аудитория</vt:lpstr>
      <vt:lpstr>Бизнес модель</vt:lpstr>
      <vt:lpstr>Конкуренты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Андрей</cp:lastModifiedBy>
  <cp:revision>5</cp:revision>
  <dcterms:created xsi:type="dcterms:W3CDTF">2025-04-30T02:20:00Z</dcterms:created>
  <dcterms:modified xsi:type="dcterms:W3CDTF">2025-05-13T17:03:31Z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1EA8637DCC0745208C6F18C11F4FBE3B_13</vt:lpwstr>
  </property>
</Properties>
</file>