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626"/>
    <p:restoredTop sz="86418"/>
  </p:normalViewPr>
  <p:slideViewPr>
    <p:cSldViewPr snapToGrid="0" snapToObjects="1">
      <p:cViewPr varScale="1">
        <p:scale>
          <a:sx n="108" d="100"/>
          <a:sy n="108" d="100"/>
        </p:scale>
        <p:origin x="2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2A11-3E11-FE4C-A5BE-CF9019320182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770C-8A21-0B46-B56F-B1A92D0250B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4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92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AEC-1DB4-AE41-B95A-B586AC78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94B0-0EFD-8348-B83D-7BD5FFD3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6A62-1F8B-CF43-9F05-0F08787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E6D-7A1E-6C46-9A07-8BF3E6EF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F153-69F6-5143-81E5-DA02374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09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5C8F-C8F1-9845-B5C1-B1F6775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0E2C-9FC2-C349-BFAB-5BA80E4B5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5ABE-EE1F-4549-839D-E8AE94C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060-DCD8-5049-9D87-8546EC71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933E-A007-6242-B51B-0B29D52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5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693A5-5B2C-8647-B3A7-31D089EE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0F77-D419-644A-A55E-D951B2AC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5AF0-F2F7-064F-B166-C3B78B7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E51D-3BDE-B04E-8628-D975DC9F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A22-5A1E-4E4E-8907-CCE4A3C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2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7E5-C5B7-5E46-A854-2E0A54DC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774-60C0-8E4B-814C-5E30D862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5E83-39D8-A04F-86AF-C51B6C8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72-802B-5747-BA38-5037D34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E923-ED93-5B4A-AEFE-D61E533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25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C40F-48A0-A642-8281-32993BB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B09B-8ADA-D34D-A0E6-2119C115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924F-6863-5A43-9767-B1E0D36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4332-C0E9-AF44-8F15-191CD40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E944-AB02-2E46-A60C-8D46709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12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953-4A18-3945-9EA2-3C6430F0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865-94EC-3F47-94FD-A6E689E6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4EE5-E3D6-9C46-B1C8-FC4BE81B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D618-6378-BE46-A9B2-F85FFF0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8C54-3830-CA4C-B8C8-089B02B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544C-8715-7C46-AE67-762A576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1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A41-7FDC-9740-8327-DC28705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9A6-B40A-8746-86B8-D10D18FC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60E0-5E83-5A45-97FF-2FE0CF69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01F2-B3D5-324D-8170-CBCA7DC2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13264-90A6-8548-BCA9-70E842F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25FE-93D4-7143-B59B-7872C69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353A-E995-F34B-A1D2-26E3E07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3817-A92A-3348-8AD6-8AB02C9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1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CB2-7A77-A74D-ADAA-7FF68DA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BCF43-D12B-BD42-B478-2542744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5EA8-7722-5F46-89FE-4A74FF47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9666-654B-B948-BA8F-57C66CF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87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DF7FF-C3FA-6B48-BAF4-8B9E943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084A-D082-0147-A81D-34C6445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C303-D92C-5440-8C58-CB27521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45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909-F348-3049-B1FF-CDBAC119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B986-2EF5-2943-8584-EC66EEE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CC33-1D08-C94B-AEAD-341A1049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E448-550F-5440-94AF-12AE98E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6F7B-52D6-0C45-8C25-D1E635C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132F-5EA6-574B-871F-A50BC0B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7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F4D-BE1A-B949-A691-0481C95B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C157-5925-3A4A-80D7-E01D7FCCF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3AF3-5E35-7649-871F-35166186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7764-D992-3345-AFFB-3982771F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A000-267E-6A41-AE92-C845A02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97984-8319-1243-8228-F2AD984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0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A6F9-E26B-A743-B759-2C9DF87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2207-24EB-DA4B-BD3A-B5552367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6778-9EBA-A74F-A0D7-55454DDF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413E-8582-FF48-8551-B8CC13B743D9}" type="datetimeFigureOut">
              <a:rPr lang="en-RU" smtClean="0"/>
              <a:t>20/10/2020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CA5B-60A8-8B47-B1BE-5C8AE3220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9E7C-61AF-2E49-B71F-6367310F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04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R NOTES: Why Interpreters 'Make Really Lousy Spies'">
            <a:extLst>
              <a:ext uri="{FF2B5EF4-FFF2-40B4-BE49-F238E27FC236}">
                <a16:creationId xmlns:a16="http://schemas.microsoft.com/office/drawing/2014/main" id="{4577DC57-05CA-C242-9C2C-CC359CE21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"/>
          <a:stretch/>
        </p:blipFill>
        <p:spPr bwMode="auto">
          <a:xfrm>
            <a:off x="0" y="0"/>
            <a:ext cx="111169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8674A-D9BC-C546-AF28-428C5D7A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6" y="1441910"/>
            <a:ext cx="7990703" cy="1987090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</a:t>
            </a:r>
            <a:r>
              <a:rPr lang="en-GB" sz="50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atch</a:t>
            </a: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"The Russian Spies" </a:t>
            </a:r>
            <a:br>
              <a:rPr lang="ru-RU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</a:b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Challenge</a:t>
            </a:r>
            <a:endParaRPr lang="en-RU" sz="50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693D-BBF4-684C-9B30-1A640FF1969E}"/>
              </a:ext>
            </a:extLst>
          </p:cNvPr>
          <p:cNvSpPr txBox="1"/>
          <p:nvPr/>
        </p:nvSpPr>
        <p:spPr>
          <a:xfrm>
            <a:off x="5869459" y="210065"/>
            <a:ext cx="63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National Research Nuclear 				University </a:t>
            </a:r>
            <a:r>
              <a:rPr lang="en-GB" sz="2400" dirty="0" err="1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MEPhI</a:t>
            </a:r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RU" sz="2400" dirty="0">
              <a:solidFill>
                <a:schemeClr val="bg1"/>
              </a:solidFill>
              <a:latin typeface="Andale Mono" panose="020B05090000000000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CD2C0-3EBC-494E-ADF1-076A4A63165C}"/>
              </a:ext>
            </a:extLst>
          </p:cNvPr>
          <p:cNvSpPr txBox="1"/>
          <p:nvPr/>
        </p:nvSpPr>
        <p:spPr>
          <a:xfrm>
            <a:off x="7216344" y="3429000"/>
            <a:ext cx="4975656" cy="30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Solved by students:</a:t>
            </a:r>
          </a:p>
          <a:p>
            <a:endParaRPr lang="en-US" sz="24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Volyanskiy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Julian,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Ivanova Nina,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Khudoyarova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Anastasia,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Nikolaeva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Elizabeth</a:t>
            </a:r>
          </a:p>
        </p:txBody>
      </p:sp>
      <p:pic>
        <p:nvPicPr>
          <p:cNvPr id="1046" name="Picture 22" descr="COWBOY HAT Sticker 200mm rmw country aussie bns 4x4 decal | eBay">
            <a:extLst>
              <a:ext uri="{FF2B5EF4-FFF2-40B4-BE49-F238E27FC236}">
                <a16:creationId xmlns:a16="http://schemas.microsoft.com/office/drawing/2014/main" id="{15AC1E14-3D75-B748-A8AE-81825F0C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4546">
            <a:off x="7638751" y="4095250"/>
            <a:ext cx="959276" cy="57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8000">
              <a:schemeClr val="accent3">
                <a:lumMod val="0"/>
                <a:lumOff val="100000"/>
              </a:schemeClr>
            </a:gs>
            <a:gs pos="23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B475-B880-104E-B778-67478779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984" y="2121136"/>
            <a:ext cx="6771503" cy="47368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3400" dirty="0"/>
              <a:t>Data sources: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>
                <a:latin typeface="+mj-lt"/>
              </a:rPr>
              <a:t>BoardingData.csv</a:t>
            </a:r>
            <a:endParaRPr lang="en-US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FrequentFlyerForum-Profiles.json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PointzAggregator-AirlinesData.xml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Sirena-export-</a:t>
            </a:r>
            <a:r>
              <a:rPr lang="en-GB" sz="3200" dirty="0" err="1">
                <a:latin typeface="+mj-lt"/>
              </a:rPr>
              <a:t>fixed.tab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Skyteam_Timetable.pdf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SkyTeam-</a:t>
            </a:r>
            <a:r>
              <a:rPr lang="en-GB" sz="3200" dirty="0" err="1">
                <a:latin typeface="+mj-lt"/>
              </a:rPr>
              <a:t>Exchange.yaml</a:t>
            </a: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3397F-D560-104A-9356-D32CAA9BF82F}"/>
              </a:ext>
            </a:extLst>
          </p:cNvPr>
          <p:cNvSpPr/>
          <p:nvPr/>
        </p:nvSpPr>
        <p:spPr>
          <a:xfrm>
            <a:off x="4328984" y="206793"/>
            <a:ext cx="2671967" cy="144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PY ON YOUR COMPETITION - Lesson #1 - WHAT IS A VPN? | Online Advertising  Tips From Matuloo.Com">
            <a:extLst>
              <a:ext uri="{FF2B5EF4-FFF2-40B4-BE49-F238E27FC236}">
                <a16:creationId xmlns:a16="http://schemas.microsoft.com/office/drawing/2014/main" id="{8275F37B-2F5D-D244-9FF8-62C3A4017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33"/>
                    </a14:imgEffect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15186"/>
          <a:stretch/>
        </p:blipFill>
        <p:spPr bwMode="auto">
          <a:xfrm>
            <a:off x="7916563" y="0"/>
            <a:ext cx="4275437" cy="37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7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3">
                <a:lumMod val="5000"/>
                <a:lumOff val="95000"/>
              </a:schemeClr>
            </a:gs>
            <a:gs pos="19000">
              <a:schemeClr val="bg1">
                <a:lumMod val="0"/>
                <a:lumOff val="100000"/>
              </a:schemeClr>
            </a:gs>
            <a:gs pos="0">
              <a:schemeClr val="bg1">
                <a:lumMod val="0"/>
                <a:lumOff val="100000"/>
              </a:schemeClr>
            </a:gs>
            <a:gs pos="85000">
              <a:schemeClr val="accent3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19B0-C52E-0443-A761-F2A8D39F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53"/>
            <a:ext cx="10515600" cy="4209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Changes travel class frequently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Does not have a meal during the flight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Travels without luggage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Travels frequently to different countries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428503-73FA-1A47-88AE-37DA93E340C7}"/>
              </a:ext>
            </a:extLst>
          </p:cNvPr>
          <p:cNvSpPr/>
          <p:nvPr/>
        </p:nvSpPr>
        <p:spPr>
          <a:xfrm>
            <a:off x="710573" y="534932"/>
            <a:ext cx="2671967" cy="144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3308-69C5-9548-A15A-1033061F85C5}"/>
              </a:ext>
            </a:extLst>
          </p:cNvPr>
          <p:cNvSpPr txBox="1"/>
          <p:nvPr/>
        </p:nvSpPr>
        <p:spPr>
          <a:xfrm>
            <a:off x="4036423" y="843030"/>
            <a:ext cx="335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800" u="sng" dirty="0"/>
              <a:t>Spy criteria:</a:t>
            </a:r>
          </a:p>
        </p:txBody>
      </p:sp>
      <p:pic>
        <p:nvPicPr>
          <p:cNvPr id="1026" name="Picture 2" descr="Spy icon Sticker • Pixers® - We live to change">
            <a:extLst>
              <a:ext uri="{FF2B5EF4-FFF2-40B4-BE49-F238E27FC236}">
                <a16:creationId xmlns:a16="http://schemas.microsoft.com/office/drawing/2014/main" id="{7F0BE547-7147-654A-AD7A-F0BD71811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3238" r="2551" b="7800"/>
          <a:stretch/>
        </p:blipFill>
        <p:spPr bwMode="auto">
          <a:xfrm>
            <a:off x="8764655" y="31438"/>
            <a:ext cx="3427345" cy="31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рный символ молнии | Бесплатно значок">
            <a:extLst>
              <a:ext uri="{FF2B5EF4-FFF2-40B4-BE49-F238E27FC236}">
                <a16:creationId xmlns:a16="http://schemas.microsoft.com/office/drawing/2014/main" id="{2FD23FA0-5BAC-C246-8735-32C4588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795">
            <a:off x="8966202" y="3038067"/>
            <a:ext cx="3895634" cy="38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3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mazon.com : The Classic Magnifying Glass 3&quot; with Powerful 5X Magnification  - Metal Frame : Big Magnifying Glass : Office Products">
            <a:extLst>
              <a:ext uri="{FF2B5EF4-FFF2-40B4-BE49-F238E27FC236}">
                <a16:creationId xmlns:a16="http://schemas.microsoft.com/office/drawing/2014/main" id="{043A2357-4F72-0543-9708-BE9901F3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b="32962"/>
          <a:stretch/>
        </p:blipFill>
        <p:spPr bwMode="auto">
          <a:xfrm>
            <a:off x="0" y="726835"/>
            <a:ext cx="9440730" cy="6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F7EA6-D564-8349-86C2-DD9A13749169}"/>
              </a:ext>
            </a:extLst>
          </p:cNvPr>
          <p:cNvSpPr/>
          <p:nvPr/>
        </p:nvSpPr>
        <p:spPr>
          <a:xfrm>
            <a:off x="8217243" y="194553"/>
            <a:ext cx="3475415" cy="1745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Preparation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BC764-FA31-754D-B8CD-431F1270099B}"/>
              </a:ext>
            </a:extLst>
          </p:cNvPr>
          <p:cNvSpPr txBox="1"/>
          <p:nvPr/>
        </p:nvSpPr>
        <p:spPr>
          <a:xfrm>
            <a:off x="499342" y="1262689"/>
            <a:ext cx="2688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File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RU" sz="3200" dirty="0"/>
              <a:t>.csv</a:t>
            </a:r>
          </a:p>
          <a:p>
            <a:r>
              <a:rPr lang="en-RU" sz="3200" dirty="0"/>
              <a:t>.tab</a:t>
            </a:r>
          </a:p>
          <a:p>
            <a:r>
              <a:rPr lang="en-RU" sz="3200" dirty="0"/>
              <a:t>.xml</a:t>
            </a:r>
          </a:p>
          <a:p>
            <a:r>
              <a:rPr lang="en-RU" sz="3200" dirty="0"/>
              <a:t>.json</a:t>
            </a:r>
          </a:p>
          <a:p>
            <a:r>
              <a:rPr lang="en-RU" sz="3200" dirty="0"/>
              <a:t>.xlsx</a:t>
            </a:r>
          </a:p>
          <a:p>
            <a:r>
              <a:rPr lang="en-RU" sz="3200" dirty="0"/>
              <a:t>.yaml</a:t>
            </a:r>
          </a:p>
          <a:p>
            <a:r>
              <a:rPr lang="en-RU" sz="3200" dirty="0"/>
              <a:t>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C34B4-D4F8-9543-835D-17D1231DBC9B}"/>
              </a:ext>
            </a:extLst>
          </p:cNvPr>
          <p:cNvSpPr txBox="1"/>
          <p:nvPr/>
        </p:nvSpPr>
        <p:spPr>
          <a:xfrm>
            <a:off x="3974758" y="1262689"/>
            <a:ext cx="3620531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RU" sz="3200" dirty="0"/>
              <a:t>Method or Tool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GB" sz="3200" dirty="0"/>
              <a:t>r</a:t>
            </a:r>
            <a:r>
              <a:rPr lang="en-RU" sz="3200" dirty="0"/>
              <a:t>emove empty line</a:t>
            </a:r>
          </a:p>
          <a:p>
            <a:r>
              <a:rPr lang="en-RU" sz="3200" dirty="0"/>
              <a:t>LibreOffice Calc</a:t>
            </a:r>
          </a:p>
          <a:p>
            <a:r>
              <a:rPr lang="en-RU" sz="3200" dirty="0"/>
              <a:t>Java </a:t>
            </a:r>
          </a:p>
          <a:p>
            <a:r>
              <a:rPr lang="en-RU" sz="3200" dirty="0"/>
              <a:t>Python 	</a:t>
            </a:r>
            <a:endParaRPr lang="ru-RU" sz="3200" dirty="0"/>
          </a:p>
          <a:p>
            <a:r>
              <a:rPr lang="en-RU" sz="3200" dirty="0"/>
              <a:t>Pytho</a:t>
            </a:r>
            <a:r>
              <a:rPr lang="en-US" sz="3200" dirty="0"/>
              <a:t>n</a:t>
            </a:r>
            <a:endParaRPr lang="ru-RU" sz="3200" dirty="0"/>
          </a:p>
          <a:p>
            <a:r>
              <a:rPr lang="en-RU" sz="3200" dirty="0"/>
              <a:t>Python</a:t>
            </a:r>
          </a:p>
          <a:p>
            <a:r>
              <a:rPr lang="en-RU" sz="3200" dirty="0"/>
              <a:t>Kotlin </a:t>
            </a:r>
          </a:p>
          <a:p>
            <a:endParaRPr lang="en-RU" sz="3200" dirty="0"/>
          </a:p>
        </p:txBody>
      </p:sp>
      <p:pic>
        <p:nvPicPr>
          <p:cNvPr id="3088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7E19D39E-AE11-3340-B8D2-DFE3C7B4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130">
            <a:off x="9555343" y="3659652"/>
            <a:ext cx="2501851" cy="25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91F75-8465-1B47-A535-21B575B7904D}"/>
              </a:ext>
            </a:extLst>
          </p:cNvPr>
          <p:cNvSpPr txBox="1"/>
          <p:nvPr/>
        </p:nvSpPr>
        <p:spPr>
          <a:xfrm>
            <a:off x="10018606" y="2859873"/>
            <a:ext cx="125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400" dirty="0"/>
              <a:t>.csv</a:t>
            </a:r>
          </a:p>
        </p:txBody>
      </p:sp>
      <p:pic>
        <p:nvPicPr>
          <p:cNvPr id="23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88858C3F-1DCD-1D47-838F-AE88F162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471" flipV="1">
            <a:off x="1491639" y="286981"/>
            <a:ext cx="1560600" cy="1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51931-5EB0-264F-9127-651E50ACE60F}"/>
              </a:ext>
            </a:extLst>
          </p:cNvPr>
          <p:cNvSpPr txBox="1"/>
          <p:nvPr/>
        </p:nvSpPr>
        <p:spPr>
          <a:xfrm>
            <a:off x="5860618" y="4155141"/>
            <a:ext cx="173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parsers</a:t>
            </a:r>
          </a:p>
        </p:txBody>
      </p:sp>
    </p:spTree>
    <p:extLst>
      <p:ext uri="{BB962C8B-B14F-4D97-AF65-F5344CB8AC3E}">
        <p14:creationId xmlns:p14="http://schemas.microsoft.com/office/powerpoint/2010/main" val="265254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AB0F093-BB22-BA49-850B-4C7B7A4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0" y="441"/>
            <a:ext cx="8169003" cy="6857559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0FC27-7F40-B24A-9C9A-58FE410A5591}"/>
              </a:ext>
            </a:extLst>
          </p:cNvPr>
          <p:cNvSpPr/>
          <p:nvPr/>
        </p:nvSpPr>
        <p:spPr>
          <a:xfrm>
            <a:off x="84297" y="144447"/>
            <a:ext cx="1764168" cy="1350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planning</a:t>
            </a:r>
            <a:endParaRPr lang="en-RU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899A14-BF01-324E-A756-CF1D7351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37047"/>
              </p:ext>
            </p:extLst>
          </p:nvPr>
        </p:nvGraphicFramePr>
        <p:xfrm>
          <a:off x="8417605" y="658522"/>
          <a:ext cx="3526985" cy="5268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6985">
                  <a:extLst>
                    <a:ext uri="{9D8B030D-6E8A-4147-A177-3AD203B41FA5}">
                      <a16:colId xmlns:a16="http://schemas.microsoft.com/office/drawing/2014/main" val="2618629551"/>
                    </a:ext>
                  </a:extLst>
                </a:gridCol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Result table</a:t>
                      </a:r>
                      <a:endParaRPr lang="en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9703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lang="en-GB" sz="18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endParaRPr lang="en-RU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8009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96698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2422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631944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passenger_document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79800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travel_class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650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836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4001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132557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39903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baggage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45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198</Words>
  <Application>Microsoft Macintosh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American Typewriter</vt:lpstr>
      <vt:lpstr>Andale Mono</vt:lpstr>
      <vt:lpstr>Arial</vt:lpstr>
      <vt:lpstr>Calibri</vt:lpstr>
      <vt:lpstr>Calibri Light</vt:lpstr>
      <vt:lpstr>Office Theme</vt:lpstr>
      <vt:lpstr>Catch "The Russian Spies"  Challenge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"The Russian Spies" Challenge</dc:title>
  <dc:creator>Microsoft Office User</dc:creator>
  <cp:lastModifiedBy>Microsoft Office User</cp:lastModifiedBy>
  <cp:revision>25</cp:revision>
  <dcterms:created xsi:type="dcterms:W3CDTF">2020-10-20T15:01:45Z</dcterms:created>
  <dcterms:modified xsi:type="dcterms:W3CDTF">2020-10-20T20:07:25Z</dcterms:modified>
</cp:coreProperties>
</file>