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01" autoAdjust="0"/>
    <p:restoredTop sz="94585" autoAdjust="0"/>
  </p:normalViewPr>
  <p:slideViewPr>
    <p:cSldViewPr>
      <p:cViewPr varScale="1">
        <p:scale>
          <a:sx n="109" d="100"/>
          <a:sy n="109" d="100"/>
        </p:scale>
        <p:origin x="35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8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A1E14F2-DB2E-40F4-A892-895FA67635B3}" type="datetimeFigureOut">
              <a:rPr lang="ru-RU"/>
              <a:pPr>
                <a:defRPr/>
              </a:pPr>
              <a:t>15.07.2022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6561B7F-201A-49D1-BEC4-A05B32B1CB8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02CF43A-29B9-4343-A0AD-B24114FA8806}" type="datetimeFigureOut">
              <a:rPr lang="ru-RU"/>
              <a:pPr>
                <a:defRPr/>
              </a:pPr>
              <a:t>15.07.2022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BDAFD89-30E9-4C7A-92CC-110D1F6F5E7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512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4DB8BB-186A-42F9-82A7-63E05C93B5E1}" type="slidenum">
              <a:rPr lang="ru-RU" altLang="ru-RU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5065A-EC67-4702-8134-03CBAE3EAA6F}" type="datetime1">
              <a:rPr lang="ru-RU"/>
              <a:pPr>
                <a:defRPr/>
              </a:pPr>
              <a:t>15.07.2022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FE910-AC04-43D2-90D1-87098806FB8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2136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C646C-C53B-4DBF-B0AB-D862C3F0E0A5}" type="datetime1">
              <a:rPr lang="ru-RU"/>
              <a:pPr>
                <a:defRPr/>
              </a:pPr>
              <a:t>15.07.2022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BEE72-A8F1-446E-B783-502B482D499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2730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DF1A0-D5C8-4D8B-8A1F-CF0351D6D104}" type="datetime1">
              <a:rPr lang="ru-RU"/>
              <a:pPr>
                <a:defRPr/>
              </a:pPr>
              <a:t>15.07.2022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5FA84-69DD-4722-8AD6-5ADB88AC20B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7142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0DD64-D912-41E5-BFCA-1A9C6EF58A7D}" type="datetime1">
              <a:rPr lang="ru-RU"/>
              <a:pPr>
                <a:defRPr/>
              </a:pPr>
              <a:t>15.07.2022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4B9520-B3E8-4BDD-BCF7-57D0A713AF5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924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EDC98-783B-4DF2-B2DD-9CF61CBDAD1D}" type="datetime1">
              <a:rPr lang="ru-RU"/>
              <a:pPr>
                <a:defRPr/>
              </a:pPr>
              <a:t>15.07.2022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C9604-F460-4B7A-90F5-4FF05A2BFCE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9970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40ABC-D3D2-401C-AE9C-7A3E232782F1}" type="datetime1">
              <a:rPr lang="ru-RU"/>
              <a:pPr>
                <a:defRPr/>
              </a:pPr>
              <a:t>15.07.2022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5B941-6795-4CF4-9405-4829D60B0B5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7056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FED40-7628-4DF4-A27D-5101EF65EEBD}" type="datetime1">
              <a:rPr lang="ru-RU"/>
              <a:pPr>
                <a:defRPr/>
              </a:pPr>
              <a:t>15.07.2022</a:t>
            </a:fld>
            <a:endParaRPr lang="ru-RU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B7A91-6337-471C-A2B5-CF0EFFA8EC7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599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FC018-D0B6-4879-BB54-8E069EF2EE57}" type="datetime1">
              <a:rPr lang="ru-RU"/>
              <a:pPr>
                <a:defRPr/>
              </a:pPr>
              <a:t>15.07.2022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6C695-2C6D-436E-B1F7-8E0CE5F23EF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1504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089D8-A092-42CE-9A95-99EAEBEDDC28}" type="datetime1">
              <a:rPr lang="ru-RU"/>
              <a:pPr>
                <a:defRPr/>
              </a:pPr>
              <a:t>15.07.2022</a:t>
            </a:fld>
            <a:endParaRPr lang="ru-RU" dirty="0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246D0-3ACD-4124-8CE9-CF84AE4763C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4093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13CBC-F232-456D-9623-AAF75AA8DB39}" type="datetime1">
              <a:rPr lang="ru-RU"/>
              <a:pPr>
                <a:defRPr/>
              </a:pPr>
              <a:t>15.07.2022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D47EB-870B-47B7-92D3-4D592634E81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0141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0A3F9-9334-4AFB-8AD9-55F977BD96CD}" type="datetime1">
              <a:rPr lang="ru-RU"/>
              <a:pPr>
                <a:defRPr/>
              </a:pPr>
              <a:t>15.07.2022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6405F-A6AF-4B46-B82A-2B1BA12E58A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481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FB40F4B-34A3-44A1-9862-7A3E24847747}" type="datetime1">
              <a:rPr lang="ru-RU"/>
              <a:pPr>
                <a:defRPr/>
              </a:pPr>
              <a:t>15.07.2022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09CC48A-4AAE-4F49-BF67-F0F9E9AEE08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Rot="1" noChangeArrowheads="1"/>
          </p:cNvSpPr>
          <p:nvPr/>
        </p:nvSpPr>
        <p:spPr>
          <a:xfrm>
            <a:off x="1524000" y="3644900"/>
            <a:ext cx="9144000" cy="427038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«Онлайн-магазин одежды»</a:t>
            </a:r>
            <a:endParaRPr lang="ru-RU" altLang="ru-RU" sz="24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Rectangle 3"/>
          <p:cNvSpPr txBox="1">
            <a:spLocks noRot="1" noChangeArrowheads="1"/>
          </p:cNvSpPr>
          <p:nvPr/>
        </p:nvSpPr>
        <p:spPr bwMode="auto">
          <a:xfrm>
            <a:off x="1524000" y="6597650"/>
            <a:ext cx="91440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 2022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919288" y="0"/>
            <a:ext cx="8497887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lang="ru-RU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Министерство образования и науки Российской Федерации</a:t>
            </a:r>
          </a:p>
          <a:p>
            <a:pPr marL="342900" indent="-342900" algn="ctr"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lang="ru-RU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ФЕДЕРАЛЬНОЕ ГОСУДАРСТВЕННОЕ АВТОНОМНОЕ ОБРАЗОВАТЕЛЬНОЕ </a:t>
            </a:r>
          </a:p>
          <a:p>
            <a:pPr marL="342900" indent="-342900" algn="ctr"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lang="ru-RU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УЧРЕЖДЕНИЕ ВЫСШЕГО ОБРАЗОВАНИЯ </a:t>
            </a:r>
          </a:p>
          <a:p>
            <a:pPr marL="342900" indent="-342900" algn="ctr"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lang="ru-RU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«НАЦИОНАЛЬНЫЙ ИССЛЕДОВАТЕЛЬСКИЙ УНИВЕРСИТЕТ ИТМО»</a:t>
            </a:r>
            <a:endParaRPr lang="ru-RU" sz="1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1524000" y="3348038"/>
            <a:ext cx="9144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АТТЕСТАЦИОННАЯ РАБОТА</a:t>
            </a: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1487488" y="1341438"/>
            <a:ext cx="7920037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ru-RU" altLang="ru-RU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Центр дополнительного профессионального образования</a:t>
            </a:r>
          </a:p>
          <a:p>
            <a:pPr eaLnBrk="1" hangingPunct="1">
              <a:defRPr/>
            </a:pPr>
            <a:r>
              <a:rPr lang="ru-RU" altLang="ru-RU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ДПО «Веб-разработчик»</a:t>
            </a:r>
          </a:p>
          <a:p>
            <a:pPr eaLnBrk="1" hangingPunct="1">
              <a:defRPr/>
            </a:pPr>
            <a:endParaRPr lang="ru-RU" altLang="ru-RU" sz="16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ru-RU" altLang="ru-RU" sz="16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ru-RU" altLang="ru-RU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Допустить к защите</a:t>
            </a:r>
          </a:p>
          <a:p>
            <a:pPr eaLnBrk="1" hangingPunct="1">
              <a:defRPr/>
            </a:pPr>
            <a:r>
              <a:rPr lang="ru-RU" altLang="ru-RU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Директор ЦДПО ___________ С.Б. Горшкова</a:t>
            </a:r>
          </a:p>
          <a:p>
            <a:pPr eaLnBrk="1" hangingPunct="1">
              <a:defRPr/>
            </a:pPr>
            <a:r>
              <a:rPr lang="ru-RU" altLang="ru-RU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«_____» _______________________ 202</a:t>
            </a:r>
            <a:r>
              <a:rPr lang="en-US" altLang="ru-RU" sz="16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altLang="ru-RU" sz="16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года</a:t>
            </a:r>
          </a:p>
        </p:txBody>
      </p:sp>
      <p:sp>
        <p:nvSpPr>
          <p:cNvPr id="4103" name="Rectangle 1222"/>
          <p:cNvSpPr>
            <a:spLocks noChangeArrowheads="1"/>
          </p:cNvSpPr>
          <p:nvPr/>
        </p:nvSpPr>
        <p:spPr bwMode="auto">
          <a:xfrm>
            <a:off x="2606675" y="27813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104" name="Rectangle 1224"/>
          <p:cNvSpPr>
            <a:spLocks noChangeArrowheads="1"/>
          </p:cNvSpPr>
          <p:nvPr/>
        </p:nvSpPr>
        <p:spPr bwMode="auto">
          <a:xfrm>
            <a:off x="2606675" y="27813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105" name="Rectangle 2"/>
          <p:cNvSpPr>
            <a:spLocks noChangeArrowheads="1"/>
          </p:cNvSpPr>
          <p:nvPr/>
        </p:nvSpPr>
        <p:spPr bwMode="auto">
          <a:xfrm>
            <a:off x="152400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106" name="Rectangle 4"/>
          <p:cNvSpPr>
            <a:spLocks noChangeArrowheads="1"/>
          </p:cNvSpPr>
          <p:nvPr/>
        </p:nvSpPr>
        <p:spPr bwMode="auto">
          <a:xfrm>
            <a:off x="152400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graphicFrame>
        <p:nvGraphicFramePr>
          <p:cNvPr id="210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025131"/>
              </p:ext>
            </p:extLst>
          </p:nvPr>
        </p:nvGraphicFramePr>
        <p:xfrm>
          <a:off x="1524000" y="4594225"/>
          <a:ext cx="9144000" cy="936625"/>
        </p:xfrm>
        <a:graphic>
          <a:graphicData uri="http://schemas.openxmlformats.org/drawingml/2006/table">
            <a:tbl>
              <a:tblPr/>
              <a:tblGrid>
                <a:gridCol w="2268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5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9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Слушатель</a:t>
                      </a:r>
                    </a:p>
                  </a:txBody>
                  <a:tcPr marT="45662" marB="45662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Апанасов</a:t>
                      </a:r>
                      <a:r>
                        <a:rPr kumimoji="0" lang="ru-RU" altLang="ru-RU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Михаил Юрьевич</a:t>
                      </a:r>
                      <a:endParaRPr kumimoji="0" lang="ru-RU" altLang="ru-RU" sz="1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62" marB="456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Руководитель</a:t>
                      </a:r>
                    </a:p>
                  </a:txBody>
                  <a:tcPr marT="45662" marB="45662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Канд. техн. наук, Разыграев Александр Сергеевич</a:t>
                      </a:r>
                      <a:endParaRPr kumimoji="0" lang="ru-RU" altLang="ru-RU" sz="1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62" marB="456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116" name="Picture 29" descr="ITMO Universi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95250"/>
            <a:ext cx="1503363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7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413" y="115888"/>
            <a:ext cx="1017587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3287688" y="265294"/>
            <a:ext cx="6624736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91744" y="620688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Структура сайта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983432" y="2348880"/>
            <a:ext cx="3096344" cy="2088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NoSQL </a:t>
            </a:r>
            <a:r>
              <a:rPr lang="ru-RU" dirty="0" smtClean="0"/>
              <a:t>сервер (</a:t>
            </a:r>
            <a:r>
              <a:rPr lang="en-US" dirty="0" err="1" smtClean="0"/>
              <a:t>mongodb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869352" y="2348880"/>
            <a:ext cx="3384376" cy="2088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Node.JS </a:t>
            </a:r>
            <a:r>
              <a:rPr lang="ru-RU" dirty="0" smtClean="0"/>
              <a:t>Сервер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9048328" y="2348880"/>
            <a:ext cx="2880320" cy="2088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 vue.js</a:t>
            </a:r>
            <a:endParaRPr lang="ru-RU" dirty="0"/>
          </a:p>
        </p:txBody>
      </p:sp>
      <p:cxnSp>
        <p:nvCxnSpPr>
          <p:cNvPr id="8" name="Прямая со стрелкой 7"/>
          <p:cNvCxnSpPr>
            <a:stCxn id="4" idx="3"/>
          </p:cNvCxnSpPr>
          <p:nvPr/>
        </p:nvCxnSpPr>
        <p:spPr>
          <a:xfrm>
            <a:off x="4079776" y="3392996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3"/>
            <a:endCxn id="6" idx="1"/>
          </p:cNvCxnSpPr>
          <p:nvPr/>
        </p:nvCxnSpPr>
        <p:spPr>
          <a:xfrm>
            <a:off x="8253728" y="3392996"/>
            <a:ext cx="794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89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188641"/>
            <a:ext cx="10363200" cy="936104"/>
          </a:xfrm>
        </p:spPr>
        <p:txBody>
          <a:bodyPr/>
          <a:lstStyle/>
          <a:p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55440" y="3717032"/>
            <a:ext cx="3744416" cy="259228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Front</a:t>
            </a:r>
          </a:p>
          <a:p>
            <a:pPr algn="just"/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Vue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-Bootstrap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axios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 bwMode="auto">
          <a:xfrm>
            <a:off x="6744072" y="1306488"/>
            <a:ext cx="4533528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tx1"/>
                </a:solidFill>
              </a:rPr>
              <a:t>Серверная часть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node.js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mongodb</a:t>
            </a:r>
            <a:r>
              <a:rPr lang="en-US" dirty="0" smtClean="0">
                <a:solidFill>
                  <a:schemeClr val="tx1"/>
                </a:solidFill>
              </a:rPr>
              <a:t> + mongoose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axios</a:t>
            </a:r>
            <a:endParaRPr lang="ru-RU" dirty="0" smtClean="0">
              <a:solidFill>
                <a:schemeClr val="tx1"/>
              </a:solidFill>
            </a:endParaRPr>
          </a:p>
          <a:p>
            <a:pPr algn="just"/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jwt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-express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dotenv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 bwMode="auto">
          <a:xfrm>
            <a:off x="1084076" y="1112614"/>
            <a:ext cx="3165376" cy="230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JavaScript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Html+css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Npm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webpack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72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1664" y="26380"/>
            <a:ext cx="12104328" cy="655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7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44" y="0"/>
            <a:ext cx="11744376" cy="68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7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0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36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3" y="1"/>
            <a:ext cx="6064585" cy="328498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569" y="-29102"/>
            <a:ext cx="6118314" cy="331408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3" y="3284984"/>
            <a:ext cx="6090006" cy="329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664"/>
            <a:ext cx="12148961" cy="658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32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2085</TotalTime>
  <Words>105</Words>
  <Application>Microsoft Office PowerPoint</Application>
  <PresentationFormat>Широкоэкранный</PresentationFormat>
  <Paragraphs>39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Тема Office</vt:lpstr>
      <vt:lpstr>Презентация PowerPoint</vt:lpstr>
      <vt:lpstr>Презентация PowerPoint</vt:lpstr>
      <vt:lpstr>Используемые технологии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Дмитрий Сорокин</dc:creator>
  <cp:lastModifiedBy>Пользователь Windows</cp:lastModifiedBy>
  <cp:revision>254</cp:revision>
  <dcterms:modified xsi:type="dcterms:W3CDTF">2022-07-15T15:00:20Z</dcterms:modified>
</cp:coreProperties>
</file>