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67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3564" autoAdjust="0"/>
  </p:normalViewPr>
  <p:slideViewPr>
    <p:cSldViewPr>
      <p:cViewPr varScale="1">
        <p:scale>
          <a:sx n="53" d="100"/>
          <a:sy n="53" d="100"/>
        </p:scale>
        <p:origin x="78" y="6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AEE88-9611-4181-A374-8DBFFAB4E54C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5EFD7-23DA-4111-8BBB-D2757F1D35B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7158" y="1597819"/>
            <a:ext cx="8501122" cy="1102519"/>
          </a:xfrm>
        </p:spPr>
        <p:txBody>
          <a:bodyPr>
            <a:normAutofit fontScale="90000"/>
          </a:bodyPr>
          <a:lstStyle/>
          <a:p>
            <a:r>
              <a:rPr lang="de-DE" sz="2700" dirty="0" smtClean="0"/>
              <a:t>Aufgabe 26 a) - d)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Dynamisches Binden mithilfe von Prolog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 smtClean="0"/>
              <a:t>Benedikt Ernst, Dimitri </a:t>
            </a:r>
            <a:r>
              <a:rPr lang="de-DE" sz="2400" dirty="0" err="1" smtClean="0"/>
              <a:t>Itin</a:t>
            </a:r>
            <a:r>
              <a:rPr lang="de-DE" sz="2400" dirty="0" smtClean="0"/>
              <a:t>, Slawa </a:t>
            </a:r>
            <a:r>
              <a:rPr lang="de-DE" sz="2400" dirty="0" err="1" smtClean="0"/>
              <a:t>Vaynshteyn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Gliederung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Aufgabenstellung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Parser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Live Demo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6583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Aufgabenstellung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Ankommenden Request parsen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Passende Operationen finden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Nachbedingungen prüfen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Anwendungsfälle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2831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Parser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200240"/>
            <a:ext cx="8229240" cy="3695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Beispielrequest: a(param0), b(param0, param1)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1. Schritt: Trennen der Einzelterme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[a(param0) | b(param0, param1)]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2. Schritt: Zählen der Parameter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a -&gt; 1; b -&gt; 2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3. Schritt: Erstellen der CompoundTerm Objekte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a/1 {param0}; b/2 {param0, param1}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4. Schritt: Konjunktion der CompoundTerm Objekte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a/1 {param0}    b/2 {param0, param1}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39715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smtClean="0"/>
              <a:t>Live Demo</a:t>
            </a:r>
            <a:endParaRPr lang="de-DE" sz="5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8" name="Picture 4" descr="https://camunda.org/assets/img/team/camund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10"/>
            <a:ext cx="5127625" cy="1222376"/>
          </a:xfrm>
          <a:prstGeom prst="rect">
            <a:avLst/>
          </a:prstGeom>
          <a:noFill/>
        </p:spPr>
      </p:pic>
      <p:pic>
        <p:nvPicPr>
          <p:cNvPr id="1030" name="Picture 6" descr="http://www.swi-prolog.org/icons/swip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2143122"/>
            <a:ext cx="1452563" cy="1196975"/>
          </a:xfrm>
          <a:prstGeom prst="rect">
            <a:avLst/>
          </a:prstGeom>
          <a:noFill/>
        </p:spPr>
      </p:pic>
      <p:sp>
        <p:nvSpPr>
          <p:cNvPr id="9" name="Pfeil nach links und rechts 8"/>
          <p:cNvSpPr/>
          <p:nvPr/>
        </p:nvSpPr>
        <p:spPr>
          <a:xfrm rot="1355723">
            <a:off x="5945864" y="1813104"/>
            <a:ext cx="1714512" cy="428628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  <a:p>
            <a:endParaRPr lang="de-DE" dirty="0" smtClean="0"/>
          </a:p>
          <a:p>
            <a:r>
              <a:rPr lang="de-DE" dirty="0" smtClean="0"/>
              <a:t>Directory als Dienstverzeichnis</a:t>
            </a:r>
          </a:p>
          <a:p>
            <a:r>
              <a:rPr lang="de-DE" dirty="0" smtClean="0"/>
              <a:t>Prozess</a:t>
            </a:r>
          </a:p>
          <a:p>
            <a:r>
              <a:rPr lang="de-DE" dirty="0" smtClean="0"/>
              <a:t>Wissensdatenbank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Maven</a:t>
            </a:r>
            <a:r>
              <a:rPr lang="de-DE" dirty="0" smtClean="0"/>
              <a:t>-Projekt für </a:t>
            </a:r>
            <a:r>
              <a:rPr lang="de-DE" dirty="0" err="1" smtClean="0"/>
              <a:t>Camunda</a:t>
            </a:r>
            <a:r>
              <a:rPr lang="de-DE" dirty="0" smtClean="0"/>
              <a:t> anlegen</a:t>
            </a:r>
          </a:p>
          <a:p>
            <a:r>
              <a:rPr lang="de-DE" dirty="0" smtClean="0"/>
              <a:t>Prozess modellieren, der die Eingaben</a:t>
            </a:r>
          </a:p>
          <a:p>
            <a:pPr lvl="1"/>
            <a:r>
              <a:rPr lang="de-DE" dirty="0" smtClean="0"/>
              <a:t>Abreiseort,</a:t>
            </a:r>
          </a:p>
          <a:p>
            <a:pPr lvl="1"/>
            <a:r>
              <a:rPr lang="de-DE" dirty="0" smtClean="0"/>
              <a:t>Ankunftsort und</a:t>
            </a:r>
          </a:p>
          <a:p>
            <a:pPr lvl="1"/>
            <a:r>
              <a:rPr lang="de-DE" dirty="0" smtClean="0"/>
              <a:t>Nachbedingungen </a:t>
            </a:r>
            <a:r>
              <a:rPr lang="de-DE" dirty="0" smtClean="0">
                <a:sym typeface="Wingdings" pitchFamily="2" charset="2"/>
              </a:rPr>
              <a:t> Prolog Frage</a:t>
            </a:r>
            <a:endParaRPr lang="de-DE" dirty="0">
              <a:sym typeface="Wingdings" pitchFamily="2" charset="2"/>
            </a:endParaRP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	verarbeitet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und dynamisch bindet/auswertet</a:t>
            </a:r>
          </a:p>
          <a:p>
            <a:r>
              <a:rPr lang="de-DE" dirty="0" smtClean="0">
                <a:sym typeface="Wingdings" pitchFamily="2" charset="2"/>
              </a:rPr>
              <a:t>Wissensdatenbank aufbauen: Prolog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Directory als Dienstverzeichnis?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Bekannt: Struktur vom Dienstverzeichnis</a:t>
            </a:r>
          </a:p>
          <a:p>
            <a:pPr>
              <a:buNone/>
            </a:pPr>
            <a:r>
              <a:rPr lang="de-DE" dirty="0" smtClean="0"/>
              <a:t>Unbekannt: genaue, beinhaltete Operationen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6"/>
            <a:endCxn id="7" idx="1"/>
          </p:cNvCxnSpPr>
          <p:nvPr/>
        </p:nvCxnSpPr>
        <p:spPr>
          <a:xfrm>
            <a:off x="1643042" y="1321585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3"/>
            <a:endCxn id="5" idx="2"/>
          </p:cNvCxnSpPr>
          <p:nvPr/>
        </p:nvCxnSpPr>
        <p:spPr>
          <a:xfrm>
            <a:off x="2857488" y="1321585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1214414" y="1000114"/>
            <a:ext cx="2643206" cy="2357454"/>
            <a:chOff x="4071934" y="1071552"/>
            <a:chExt cx="2643206" cy="2357454"/>
          </a:xfrm>
        </p:grpSpPr>
        <p:sp>
          <p:nvSpPr>
            <p:cNvPr id="12" name="Pfeil nach unten 11"/>
            <p:cNvSpPr/>
            <p:nvPr/>
          </p:nvSpPr>
          <p:spPr>
            <a:xfrm>
              <a:off x="5286380" y="1857370"/>
              <a:ext cx="214314" cy="3571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4071934" y="1071552"/>
              <a:ext cx="2643206" cy="2357454"/>
              <a:chOff x="928662" y="1928808"/>
              <a:chExt cx="2643206" cy="2357454"/>
            </a:xfrm>
          </p:grpSpPr>
          <p:grpSp>
            <p:nvGrpSpPr>
              <p:cNvPr id="21" name="Gruppieren 20"/>
              <p:cNvGrpSpPr/>
              <p:nvPr/>
            </p:nvGrpSpPr>
            <p:grpSpPr>
              <a:xfrm>
                <a:off x="1000100" y="1928808"/>
                <a:ext cx="2571768" cy="642942"/>
                <a:chOff x="1000100" y="1928808"/>
                <a:chExt cx="2571768" cy="642942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1000100" y="2071684"/>
                  <a:ext cx="357190" cy="35719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Ellipse 4"/>
                <p:cNvSpPr/>
                <p:nvPr/>
              </p:nvSpPr>
              <p:spPr>
                <a:xfrm>
                  <a:off x="2928926" y="1928808"/>
                  <a:ext cx="642942" cy="64294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3071802" y="2071684"/>
                  <a:ext cx="357190" cy="35719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" name="Rechteck 6"/>
                <p:cNvSpPr/>
                <p:nvPr/>
              </p:nvSpPr>
              <p:spPr>
                <a:xfrm>
                  <a:off x="1857356" y="2071684"/>
                  <a:ext cx="714380" cy="35719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Wolke 12"/>
              <p:cNvSpPr/>
              <p:nvPr/>
            </p:nvSpPr>
            <p:spPr>
              <a:xfrm>
                <a:off x="928662" y="3286130"/>
                <a:ext cx="2571768" cy="1000132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BookNonStop</a:t>
                </a:r>
                <a:r>
                  <a:rPr lang="de-DE" dirty="0" smtClean="0"/>
                  <a:t>()</a:t>
                </a:r>
              </a:p>
              <a:p>
                <a:pPr algn="ctr"/>
                <a:r>
                  <a:rPr lang="de-DE" dirty="0" smtClean="0"/>
                  <a:t>…</a:t>
                </a:r>
                <a:endParaRPr lang="de-DE" dirty="0"/>
              </a:p>
            </p:txBody>
          </p:sp>
        </p:grpSp>
      </p:grpSp>
      <p:cxnSp>
        <p:nvCxnSpPr>
          <p:cNvPr id="15" name="Gerade Verbindung 14"/>
          <p:cNvCxnSpPr>
            <a:stCxn id="13" idx="0"/>
          </p:cNvCxnSpPr>
          <p:nvPr/>
        </p:nvCxnSpPr>
        <p:spPr>
          <a:xfrm flipV="1">
            <a:off x="3784039" y="2643188"/>
            <a:ext cx="645085" cy="214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143372" y="2357436"/>
            <a:ext cx="2214578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Dienstverzeichnis (</a:t>
            </a:r>
            <a:r>
              <a:rPr lang="de-DE" dirty="0" err="1" smtClean="0"/>
              <a:t>directory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143372" y="1071552"/>
            <a:ext cx="2214578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Camunda</a:t>
            </a:r>
            <a:r>
              <a:rPr lang="de-DE" dirty="0" smtClean="0"/>
              <a:t>-Prozess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66" y="1782465"/>
            <a:ext cx="8911868" cy="2229446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1403648" y="2237323"/>
            <a:ext cx="6593914" cy="1342539"/>
            <a:chOff x="1403648" y="2237323"/>
            <a:chExt cx="6593914" cy="1342539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403648" y="2237323"/>
              <a:ext cx="6408712" cy="1342539"/>
              <a:chOff x="1403648" y="2237323"/>
              <a:chExt cx="6408712" cy="1342539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1403648" y="3147814"/>
                <a:ext cx="6192688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1533188" y="2948940"/>
                <a:ext cx="207640" cy="198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6804248" y="2956560"/>
                <a:ext cx="666820" cy="1912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6876256" y="2237323"/>
                <a:ext cx="936104" cy="2422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 9"/>
            <p:cNvSpPr/>
            <p:nvPr/>
          </p:nvSpPr>
          <p:spPr>
            <a:xfrm>
              <a:off x="7649676" y="2758524"/>
              <a:ext cx="347886" cy="242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Wissensdatenbank</a:t>
            </a:r>
            <a:br>
              <a:rPr lang="de-DE" dirty="0" smtClean="0"/>
            </a:br>
            <a:r>
              <a:rPr lang="de-DE" sz="2200" dirty="0" smtClean="0"/>
              <a:t>(Prolog)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+ 4 Dateien:</a:t>
            </a:r>
          </a:p>
          <a:p>
            <a:pPr lvl="1"/>
            <a:r>
              <a:rPr lang="de-DE" dirty="0" err="1" smtClean="0"/>
              <a:t>Knowledge</a:t>
            </a:r>
            <a:r>
              <a:rPr lang="de-DE" dirty="0" smtClean="0"/>
              <a:t>-Base</a:t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Allgemeingültige Ausdrücke</a:t>
            </a:r>
          </a:p>
          <a:p>
            <a:pPr lvl="1">
              <a:buNone/>
            </a:pPr>
            <a:r>
              <a:rPr lang="de-DE" dirty="0" smtClean="0"/>
              <a:t>und</a:t>
            </a:r>
          </a:p>
          <a:p>
            <a:pPr lvl="1"/>
            <a:r>
              <a:rPr lang="de-DE" dirty="0" smtClean="0"/>
              <a:t>4 Operationsnachbedingungen</a:t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Formale Beschreibung der Operationen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Knowledge</a:t>
            </a:r>
            <a:r>
              <a:rPr lang="de-DE" dirty="0" smtClean="0"/>
              <a:t>-Base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3" y="1923678"/>
            <a:ext cx="9067054" cy="1375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Operationsnachbedingungen</a:t>
            </a:r>
            <a:r>
              <a:rPr lang="de-DE" dirty="0"/>
              <a:t/>
            </a:r>
            <a:br>
              <a:rPr lang="de-DE" dirty="0"/>
            </a:br>
            <a:r>
              <a:rPr lang="de-DE" sz="2200" dirty="0" smtClean="0"/>
              <a:t>(am Beispiel von </a:t>
            </a:r>
            <a:r>
              <a:rPr lang="de-DE" sz="2000" b="1" dirty="0" err="1"/>
              <a:t>hmDirectFlight</a:t>
            </a:r>
            <a:r>
              <a:rPr lang="de-DE" sz="2200" dirty="0" smtClean="0"/>
              <a:t>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635646"/>
            <a:ext cx="442912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7158" y="1597819"/>
            <a:ext cx="8501122" cy="1102519"/>
          </a:xfrm>
        </p:spPr>
        <p:txBody>
          <a:bodyPr>
            <a:normAutofit fontScale="90000"/>
          </a:bodyPr>
          <a:lstStyle/>
          <a:p>
            <a:r>
              <a:rPr lang="de-DE" sz="2700" dirty="0" smtClean="0"/>
              <a:t>Aufgabe 26 e) - f)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Dynamisches Binden mithilfe von Prolog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 smtClean="0"/>
              <a:t>Anika Geldmacher, Robin </a:t>
            </a:r>
            <a:r>
              <a:rPr lang="de-DE" sz="2400" dirty="0" err="1" smtClean="0"/>
              <a:t>Gohmert</a:t>
            </a:r>
            <a:r>
              <a:rPr lang="de-DE" sz="2400" dirty="0" smtClean="0"/>
              <a:t>, Robin Schmidt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180</Words>
  <Application>Microsoft Office PowerPoint</Application>
  <PresentationFormat>Bildschirmpräsentation (16:9)</PresentationFormat>
  <Paragraphs>62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Larissa-Design</vt:lpstr>
      <vt:lpstr>Aufgabe 26 a) - d) Dynamisches Binden mithilfe von Prolog</vt:lpstr>
      <vt:lpstr>Gliederung</vt:lpstr>
      <vt:lpstr>Aufgabenstellung</vt:lpstr>
      <vt:lpstr>Directory als Dienstverzeichnis?</vt:lpstr>
      <vt:lpstr>Prozess</vt:lpstr>
      <vt:lpstr>Wissensdatenbank (Prolog)</vt:lpstr>
      <vt:lpstr>Knowledge-Base</vt:lpstr>
      <vt:lpstr>Operationsnachbedingungen (am Beispiel von hmDirectFlight)</vt:lpstr>
      <vt:lpstr>Aufgabe 26 e) - f) Dynamisches Binden mithilfe von Prolog</vt:lpstr>
      <vt:lpstr>PowerPoint-Präsentation</vt:lpstr>
      <vt:lpstr>PowerPoint-Präsentation</vt:lpstr>
      <vt:lpstr>PowerPoint-Präsentation</vt:lpstr>
      <vt:lpstr>Live Demo</vt:lpstr>
    </vt:vector>
  </TitlesOfParts>
  <Company>Frost-RL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 26 Teil 1 Dynamisches Binden mithilfe von Prolog</dc:title>
  <dc:creator>admin</dc:creator>
  <cp:lastModifiedBy>Ernie</cp:lastModifiedBy>
  <cp:revision>11</cp:revision>
  <dcterms:created xsi:type="dcterms:W3CDTF">2016-05-29T13:30:36Z</dcterms:created>
  <dcterms:modified xsi:type="dcterms:W3CDTF">2016-05-30T12:19:58Z</dcterms:modified>
</cp:coreProperties>
</file>