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  <p:sldMasterId id="2147483707" r:id="rId2"/>
    <p:sldMasterId id="2147483719" r:id="rId3"/>
    <p:sldMasterId id="2147483731" r:id="rId4"/>
    <p:sldMasterId id="2147483743" r:id="rId5"/>
    <p:sldMasterId id="2147483755" r:id="rId6"/>
  </p:sldMasterIdLst>
  <p:notesMasterIdLst>
    <p:notesMasterId r:id="rId29"/>
  </p:notesMasterIdLst>
  <p:handoutMasterIdLst>
    <p:handoutMasterId r:id="rId30"/>
  </p:handoutMasterIdLst>
  <p:sldIdLst>
    <p:sldId id="258" r:id="rId7"/>
    <p:sldId id="649" r:id="rId8"/>
    <p:sldId id="521" r:id="rId9"/>
    <p:sldId id="653" r:id="rId10"/>
    <p:sldId id="654" r:id="rId11"/>
    <p:sldId id="652" r:id="rId12"/>
    <p:sldId id="655" r:id="rId13"/>
    <p:sldId id="656" r:id="rId14"/>
    <p:sldId id="650" r:id="rId15"/>
    <p:sldId id="647" r:id="rId16"/>
    <p:sldId id="658" r:id="rId17"/>
    <p:sldId id="651" r:id="rId18"/>
    <p:sldId id="637" r:id="rId19"/>
    <p:sldId id="648" r:id="rId20"/>
    <p:sldId id="657" r:id="rId21"/>
    <p:sldId id="306" r:id="rId22"/>
    <p:sldId id="323" r:id="rId23"/>
    <p:sldId id="327" r:id="rId24"/>
    <p:sldId id="328" r:id="rId25"/>
    <p:sldId id="329" r:id="rId26"/>
    <p:sldId id="330" r:id="rId27"/>
    <p:sldId id="331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1"/>
    <a:srgbClr val="FBDEDC"/>
    <a:srgbClr val="FEF0EF"/>
    <a:srgbClr val="4AADA5"/>
    <a:srgbClr val="2B4E76"/>
    <a:srgbClr val="FFD579"/>
    <a:srgbClr val="B4C7E7"/>
    <a:srgbClr val="F0CDBA"/>
    <a:srgbClr val="F4624A"/>
    <a:srgbClr val="1C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6323" autoAdjust="0"/>
  </p:normalViewPr>
  <p:slideViewPr>
    <p:cSldViewPr snapToGrid="0">
      <p:cViewPr>
        <p:scale>
          <a:sx n="80" d="100"/>
          <a:sy n="80" d="100"/>
        </p:scale>
        <p:origin x="146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A9B562-A994-554B-BC5F-FDE312B104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9C23C-2A77-DD4A-BEBF-7ED170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A4E96ED-7631-C24A-98CC-450C9A4CC307}" type="datetimeFigureOut">
              <a:rPr lang="zh-CN" altLang="en-US"/>
              <a:pPr>
                <a:defRPr/>
              </a:pPr>
              <a:t>2024/11/21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31D58C-B014-1E40-B2C8-67CD7C2027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A7182-363E-8549-BF90-0FAB95726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342B9A-84BE-0444-B760-4989EF1ACA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1FA0FE5-62B9-DD4C-801D-060652374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79CB45-B261-004B-9C62-E21B3A7A1B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04753D6-5E15-454A-B40F-15CDB1451A8E}" type="datetimeFigureOut">
              <a:rPr lang="zh-CN" altLang="en-US"/>
              <a:pPr>
                <a:defRPr/>
              </a:pPr>
              <a:t>2024/11/21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3FB0A02-E64D-2B4E-866D-961AEFF1D3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B808E80-2F7C-EF44-B87F-3E558C29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50A7F-8741-7748-87F2-BC54462763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4A186-0A93-4445-B8F5-7F912930D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anose="02010600030101010101" pitchFamily="2" charset="-122"/>
              </a:defRPr>
            </a:lvl1pPr>
          </a:lstStyle>
          <a:p>
            <a:pPr>
              <a:defRPr/>
            </a:pPr>
            <a:fld id="{162F4F36-4650-1749-987D-8A33AAF00B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0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25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17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055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866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48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49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81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52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5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7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15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858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6C13EAA6-EBB3-6C47-AE17-560A25F9B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BF6DBCB-FE68-E34F-92BC-F3704F4C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6D37F54B-00BF-9944-8F59-C036C32B7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AE11D-7C35-E541-8EEA-3ACF0C50E16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56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28" y="2130880"/>
            <a:ext cx="10363744" cy="14695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256" y="3886200"/>
            <a:ext cx="85354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91775" indent="0" algn="ctr">
              <a:buNone/>
              <a:defRPr/>
            </a:lvl2pPr>
            <a:lvl3pPr marL="783549" indent="0" algn="ctr">
              <a:buNone/>
              <a:defRPr/>
            </a:lvl3pPr>
            <a:lvl4pPr marL="1175324" indent="0" algn="ctr">
              <a:buNone/>
              <a:defRPr/>
            </a:lvl4pPr>
            <a:lvl5pPr marL="1567099" indent="0" algn="ctr">
              <a:buNone/>
              <a:defRPr/>
            </a:lvl5pPr>
            <a:lvl6pPr marL="1958873" indent="0" algn="ctr">
              <a:buNone/>
              <a:defRPr/>
            </a:lvl6pPr>
            <a:lvl7pPr marL="2350648" indent="0" algn="ctr">
              <a:buNone/>
              <a:defRPr/>
            </a:lvl7pPr>
            <a:lvl8pPr marL="2742423" indent="0" algn="ctr">
              <a:buNone/>
              <a:defRPr/>
            </a:lvl8pPr>
            <a:lvl9pPr marL="313419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75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4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4611" y="280308"/>
            <a:ext cx="2687972" cy="6072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883" y="280308"/>
            <a:ext cx="7891608" cy="6072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6682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890652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217808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38389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1" y="1125538"/>
            <a:ext cx="5550916" cy="5183187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9285" y="1125538"/>
            <a:ext cx="5550916" cy="5183187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430780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711182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28947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992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3150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2543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279753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236202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28101" y="115889"/>
            <a:ext cx="2832100" cy="619283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15889"/>
            <a:ext cx="8332120" cy="6192837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204564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B9B7-A0A1-8046-924E-3AB0B7F1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4EB3-D7B5-1046-B0B8-0608BB4B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5820-D5A0-1B49-9D60-930DBD1E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b="1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52F4E629-53FB-6141-8CD8-673A8FBD36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31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88AF-C7F0-B848-BFC6-1C8AC35F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E2F3-EB78-8149-91CD-8F290D1D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7D28-34B9-2848-A10E-72B7AEF1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b="1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ED6963C0-C33D-A44F-B5EC-5754C76FA5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67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C2037-8B2C-FA4D-BFA4-BD41E95A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80C55-9663-DD47-BFA4-DDB5C41A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8702-DC1A-334E-9AFE-B8BA6201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b="1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3C48CBD5-96A1-1641-8307-B8D7AE12F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24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4FD17-EE5E-1141-9247-24DA4CF3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24E0D-2548-4D48-9D51-6C453988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9CCEC-B264-9547-9C06-3C62E399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b="1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873EB01C-2DBA-394E-B02C-D473E5CC3C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2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1A2EB-25A4-7944-BB61-0EB25B2B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8D672-3CB2-2044-8C15-D05DED31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DA979-2389-C24B-8541-FA7B682A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b="1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529C67AC-80A8-6542-A6A6-5AA4B3376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40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1FA3D-8602-D14C-8437-F7A759E9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1E409-4A89-A54A-BE80-C5F11104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C3904-91F4-AC47-89F9-DA9A7FB7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b="1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E15A9C89-0DE9-4D47-93A5-84CF6D21E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79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A9D7D-10A0-A948-BDDB-15BB34C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97F90-E362-7E41-9403-220FD118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E534E-C375-E047-8EDF-96CC0E27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b="1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C60FF480-685F-664C-9E6C-482BFB49F4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0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00" y="4407355"/>
            <a:ext cx="10363744" cy="1362075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00" y="2906486"/>
            <a:ext cx="10363744" cy="1500868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775" indent="0">
              <a:buNone/>
              <a:defRPr sz="1542"/>
            </a:lvl2pPr>
            <a:lvl3pPr marL="783549" indent="0">
              <a:buNone/>
              <a:defRPr sz="1371"/>
            </a:lvl3pPr>
            <a:lvl4pPr marL="1175324" indent="0">
              <a:buNone/>
              <a:defRPr sz="1200"/>
            </a:lvl4pPr>
            <a:lvl5pPr marL="1567099" indent="0">
              <a:buNone/>
              <a:defRPr sz="1200"/>
            </a:lvl5pPr>
            <a:lvl6pPr marL="1958873" indent="0">
              <a:buNone/>
              <a:defRPr sz="1200"/>
            </a:lvl6pPr>
            <a:lvl7pPr marL="2350648" indent="0">
              <a:buNone/>
              <a:defRPr sz="1200"/>
            </a:lvl7pPr>
            <a:lvl8pPr marL="2742423" indent="0">
              <a:buNone/>
              <a:defRPr sz="1200"/>
            </a:lvl8pPr>
            <a:lvl9pPr marL="313419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1806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933EB-7429-E543-A9E4-73776084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7F993-BEA0-444C-9B53-EFCB366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5435-85EB-3745-9486-D9CBC0BE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b="1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95FAF69C-FF4C-074C-8FF4-398ED7AE5D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819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E22F5-9CE0-B443-9449-5788E03B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6742F-3F89-7A4D-A306-0B368704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4DE53-3834-BA44-8724-548CDD57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b="1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5DEC16DE-6ADC-7940-AF4C-4BEB1C912C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72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9742-A82C-5C45-9493-B526BAC4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F33D3-8A83-8448-A066-D6A75C4B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4601-BCB9-DC4F-A1C3-2A5182EC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b="1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37C399C1-A253-314E-8D6B-B883551DD8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25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C28B-0F95-B04D-A8FF-CC7AF552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52287-6F9D-3342-B556-06E03917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ea typeface="华文中宋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F4EB-7A7A-944A-869E-863442FC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b="1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1CC8DE85-EAF9-7B47-B5F3-5CD52E5A1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06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CC5A-675A-2642-B843-9C50E5C6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E025-4A63-E542-BCC1-AAF1BC21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05491-B46C-DD4D-8279-52FC41C9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58937-48DA-204A-8807-6378939A7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147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22B6-6B25-9D43-94C2-CE4F2452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D677-0820-554F-9252-5DF6A894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867AC-4E3D-C14B-8366-596C669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F7DC0-3B57-7C49-987A-CCC760E042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121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6398-69DA-4F4F-8BF8-B194C7A6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4366-91D6-5740-867C-F3C82858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8E4A-E79D-0944-81E8-3B1098C0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57906-F214-7D4D-8D6A-7194832298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801E72-5DFB-8545-96D4-E824C3D7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3AFC5D-6022-1349-BD2A-E46EAE6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8319BF-C0BD-3F42-9371-19EE9D43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DCFA7-08B3-3A4C-B4D0-B01E1FC906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00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599B0E3-9A4F-B540-B151-33DA6FFD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3BA9E48-E2B6-F047-BE16-B6D23CDC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E5682-0372-9E42-9166-36F65C79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09F8C-2A45-D145-AD9B-47F53CB93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0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9ACDF98-83DA-234A-BC4D-13E8ADC1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79449FE-0075-D049-872B-2C80BA3E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39EEB3-36F7-464B-9957-8164132A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DB9DB-86F6-AA48-B21A-52DB620387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5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883" y="1547134"/>
            <a:ext cx="5288883" cy="4806043"/>
          </a:xfrm>
        </p:spPr>
        <p:txBody>
          <a:bodyPr/>
          <a:lstStyle>
            <a:lvl1pPr>
              <a:defRPr sz="2399"/>
            </a:lvl1pPr>
            <a:lvl2pPr>
              <a:defRPr sz="2057"/>
            </a:lvl2pPr>
            <a:lvl3pPr>
              <a:defRPr sz="1714"/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1885" y="1547134"/>
            <a:ext cx="5290696" cy="4806043"/>
          </a:xfrm>
        </p:spPr>
        <p:txBody>
          <a:bodyPr/>
          <a:lstStyle>
            <a:lvl1pPr>
              <a:defRPr sz="2399"/>
            </a:lvl1pPr>
            <a:lvl2pPr>
              <a:defRPr sz="2057"/>
            </a:lvl2pPr>
            <a:lvl3pPr>
              <a:defRPr sz="1714"/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05738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E48F9B-26EB-AC4A-9A40-98D0A69C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747602-02AE-4546-A29D-9150A3DB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186294-06DC-7B40-9E1B-E217CA46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CA6E2-5467-1640-A33A-8CF1F35D78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82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92A427-6699-9846-A12C-0DA76F48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87037A-D908-9C40-9F14-8024A73F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BBD0A3-537A-5143-90D3-B4E8DE57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8D1CD-8BEA-0F47-B307-A6E0C51430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96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F5D1D51-FFF6-DC4F-AEDA-E06F3FCA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D18194-C580-3F43-A64F-682CE272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B62420-4ADB-8340-AD40-93F102CD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52EB5-4B0F-0E4D-86A7-59C61507D1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10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7D1D-7820-334B-87E4-DAF24C5F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0DE4-BF5C-1845-8B85-723756F5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AFCE0-FE4C-8446-BF02-8DCFBAEF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6A307-7283-C043-B66D-D02B108815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81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6BD6-8053-4340-9F40-D4EB4830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AE48-4017-DB45-8F63-8D83A03D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FFA8-8428-304D-859F-C965E221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3EB55-7AD2-D341-90B3-DD1D8806CD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745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28" y="2130880"/>
            <a:ext cx="10363744" cy="14695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256" y="3886200"/>
            <a:ext cx="85354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91775" indent="0" algn="ctr">
              <a:buNone/>
              <a:defRPr/>
            </a:lvl2pPr>
            <a:lvl3pPr marL="783549" indent="0" algn="ctr">
              <a:buNone/>
              <a:defRPr/>
            </a:lvl3pPr>
            <a:lvl4pPr marL="1175324" indent="0" algn="ctr">
              <a:buNone/>
              <a:defRPr/>
            </a:lvl4pPr>
            <a:lvl5pPr marL="1567099" indent="0" algn="ctr">
              <a:buNone/>
              <a:defRPr/>
            </a:lvl5pPr>
            <a:lvl6pPr marL="1958873" indent="0" algn="ctr">
              <a:buNone/>
              <a:defRPr/>
            </a:lvl6pPr>
            <a:lvl7pPr marL="2350648" indent="0" algn="ctr">
              <a:buNone/>
              <a:defRPr/>
            </a:lvl7pPr>
            <a:lvl8pPr marL="2742423" indent="0" algn="ctr">
              <a:buNone/>
              <a:defRPr/>
            </a:lvl8pPr>
            <a:lvl9pPr marL="313419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8260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05095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00" y="4407355"/>
            <a:ext cx="10363744" cy="1362075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00" y="2906486"/>
            <a:ext cx="10363744" cy="1500868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775" indent="0">
              <a:buNone/>
              <a:defRPr sz="1542"/>
            </a:lvl2pPr>
            <a:lvl3pPr marL="783549" indent="0">
              <a:buNone/>
              <a:defRPr sz="1371"/>
            </a:lvl3pPr>
            <a:lvl4pPr marL="1175324" indent="0">
              <a:buNone/>
              <a:defRPr sz="1200"/>
            </a:lvl4pPr>
            <a:lvl5pPr marL="1567099" indent="0">
              <a:buNone/>
              <a:defRPr sz="1200"/>
            </a:lvl5pPr>
            <a:lvl6pPr marL="1958873" indent="0">
              <a:buNone/>
              <a:defRPr sz="1200"/>
            </a:lvl6pPr>
            <a:lvl7pPr marL="2350648" indent="0">
              <a:buNone/>
              <a:defRPr sz="1200"/>
            </a:lvl7pPr>
            <a:lvl8pPr marL="2742423" indent="0">
              <a:buNone/>
              <a:defRPr sz="1200"/>
            </a:lvl8pPr>
            <a:lvl9pPr marL="313419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84137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883" y="1547134"/>
            <a:ext cx="5288883" cy="4806043"/>
          </a:xfrm>
        </p:spPr>
        <p:txBody>
          <a:bodyPr/>
          <a:lstStyle>
            <a:lvl1pPr>
              <a:defRPr sz="2399"/>
            </a:lvl1pPr>
            <a:lvl2pPr>
              <a:defRPr sz="2057"/>
            </a:lvl2pPr>
            <a:lvl3pPr>
              <a:defRPr sz="1714"/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1885" y="1547134"/>
            <a:ext cx="5290696" cy="4806043"/>
          </a:xfrm>
        </p:spPr>
        <p:txBody>
          <a:bodyPr/>
          <a:lstStyle>
            <a:lvl1pPr>
              <a:defRPr sz="2399"/>
            </a:lvl1pPr>
            <a:lvl2pPr>
              <a:defRPr sz="2057"/>
            </a:lvl2pPr>
            <a:lvl3pPr>
              <a:defRPr sz="1714"/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76855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19" y="274864"/>
            <a:ext cx="109731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19" y="1534886"/>
            <a:ext cx="5386825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775" indent="0">
              <a:buNone/>
              <a:defRPr sz="1714" b="1"/>
            </a:lvl2pPr>
            <a:lvl3pPr marL="783549" indent="0">
              <a:buNone/>
              <a:defRPr sz="1542" b="1"/>
            </a:lvl3pPr>
            <a:lvl4pPr marL="1175324" indent="0">
              <a:buNone/>
              <a:defRPr sz="1371" b="1"/>
            </a:lvl4pPr>
            <a:lvl5pPr marL="1567099" indent="0">
              <a:buNone/>
              <a:defRPr sz="1371" b="1"/>
            </a:lvl5pPr>
            <a:lvl6pPr marL="1958873" indent="0">
              <a:buNone/>
              <a:defRPr sz="1371" b="1"/>
            </a:lvl6pPr>
            <a:lvl7pPr marL="2350648" indent="0">
              <a:buNone/>
              <a:defRPr sz="1371" b="1"/>
            </a:lvl7pPr>
            <a:lvl8pPr marL="2742423" indent="0">
              <a:buNone/>
              <a:defRPr sz="1371" b="1"/>
            </a:lvl8pPr>
            <a:lvl9pPr marL="3134197" indent="0">
              <a:buNone/>
              <a:defRPr sz="137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19" y="2174422"/>
            <a:ext cx="5386825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2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43" y="1534886"/>
            <a:ext cx="5388639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775" indent="0">
              <a:buNone/>
              <a:defRPr sz="1714" b="1"/>
            </a:lvl2pPr>
            <a:lvl3pPr marL="783549" indent="0">
              <a:buNone/>
              <a:defRPr sz="1542" b="1"/>
            </a:lvl3pPr>
            <a:lvl4pPr marL="1175324" indent="0">
              <a:buNone/>
              <a:defRPr sz="1371" b="1"/>
            </a:lvl4pPr>
            <a:lvl5pPr marL="1567099" indent="0">
              <a:buNone/>
              <a:defRPr sz="1371" b="1"/>
            </a:lvl5pPr>
            <a:lvl6pPr marL="1958873" indent="0">
              <a:buNone/>
              <a:defRPr sz="1371" b="1"/>
            </a:lvl6pPr>
            <a:lvl7pPr marL="2350648" indent="0">
              <a:buNone/>
              <a:defRPr sz="1371" b="1"/>
            </a:lvl7pPr>
            <a:lvl8pPr marL="2742423" indent="0">
              <a:buNone/>
              <a:defRPr sz="1371" b="1"/>
            </a:lvl8pPr>
            <a:lvl9pPr marL="3134197" indent="0">
              <a:buNone/>
              <a:defRPr sz="137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43" y="2174422"/>
            <a:ext cx="5388639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2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333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19" y="274864"/>
            <a:ext cx="109731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19" y="1534886"/>
            <a:ext cx="5386825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775" indent="0">
              <a:buNone/>
              <a:defRPr sz="1714" b="1"/>
            </a:lvl2pPr>
            <a:lvl3pPr marL="783549" indent="0">
              <a:buNone/>
              <a:defRPr sz="1542" b="1"/>
            </a:lvl3pPr>
            <a:lvl4pPr marL="1175324" indent="0">
              <a:buNone/>
              <a:defRPr sz="1371" b="1"/>
            </a:lvl4pPr>
            <a:lvl5pPr marL="1567099" indent="0">
              <a:buNone/>
              <a:defRPr sz="1371" b="1"/>
            </a:lvl5pPr>
            <a:lvl6pPr marL="1958873" indent="0">
              <a:buNone/>
              <a:defRPr sz="1371" b="1"/>
            </a:lvl6pPr>
            <a:lvl7pPr marL="2350648" indent="0">
              <a:buNone/>
              <a:defRPr sz="1371" b="1"/>
            </a:lvl7pPr>
            <a:lvl8pPr marL="2742423" indent="0">
              <a:buNone/>
              <a:defRPr sz="1371" b="1"/>
            </a:lvl8pPr>
            <a:lvl9pPr marL="3134197" indent="0">
              <a:buNone/>
              <a:defRPr sz="13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19" y="2174422"/>
            <a:ext cx="5386825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2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43" y="1534886"/>
            <a:ext cx="5388639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775" indent="0">
              <a:buNone/>
              <a:defRPr sz="1714" b="1"/>
            </a:lvl2pPr>
            <a:lvl3pPr marL="783549" indent="0">
              <a:buNone/>
              <a:defRPr sz="1542" b="1"/>
            </a:lvl3pPr>
            <a:lvl4pPr marL="1175324" indent="0">
              <a:buNone/>
              <a:defRPr sz="1371" b="1"/>
            </a:lvl4pPr>
            <a:lvl5pPr marL="1567099" indent="0">
              <a:buNone/>
              <a:defRPr sz="1371" b="1"/>
            </a:lvl5pPr>
            <a:lvl6pPr marL="1958873" indent="0">
              <a:buNone/>
              <a:defRPr sz="1371" b="1"/>
            </a:lvl6pPr>
            <a:lvl7pPr marL="2350648" indent="0">
              <a:buNone/>
              <a:defRPr sz="1371" b="1"/>
            </a:lvl7pPr>
            <a:lvl8pPr marL="2742423" indent="0">
              <a:buNone/>
              <a:defRPr sz="1371" b="1"/>
            </a:lvl8pPr>
            <a:lvl9pPr marL="3134197" indent="0">
              <a:buNone/>
              <a:defRPr sz="13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43" y="2174422"/>
            <a:ext cx="5388639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2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63034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57955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217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19" y="273504"/>
            <a:ext cx="4012005" cy="1162050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526" y="273504"/>
            <a:ext cx="6816057" cy="5852432"/>
          </a:xfrm>
        </p:spPr>
        <p:txBody>
          <a:bodyPr/>
          <a:lstStyle>
            <a:lvl1pPr>
              <a:defRPr sz="2742"/>
            </a:lvl1pPr>
            <a:lvl2pPr>
              <a:defRPr sz="2399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19" y="1435554"/>
            <a:ext cx="4012005" cy="46903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28"/>
            </a:lvl2pPr>
            <a:lvl3pPr marL="783549" indent="0">
              <a:buNone/>
              <a:defRPr sz="857"/>
            </a:lvl3pPr>
            <a:lvl4pPr marL="1175324" indent="0">
              <a:buNone/>
              <a:defRPr sz="771"/>
            </a:lvl4pPr>
            <a:lvl5pPr marL="1567099" indent="0">
              <a:buNone/>
              <a:defRPr sz="771"/>
            </a:lvl5pPr>
            <a:lvl6pPr marL="1958873" indent="0">
              <a:buNone/>
              <a:defRPr sz="771"/>
            </a:lvl6pPr>
            <a:lvl7pPr marL="2350648" indent="0">
              <a:buNone/>
              <a:defRPr sz="771"/>
            </a:lvl7pPr>
            <a:lvl8pPr marL="2742423" indent="0">
              <a:buNone/>
              <a:defRPr sz="771"/>
            </a:lvl8pPr>
            <a:lvl9pPr marL="3134197" indent="0">
              <a:buNone/>
              <a:defRPr sz="77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48636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518" y="4800600"/>
            <a:ext cx="7314837" cy="567418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518" y="612321"/>
            <a:ext cx="7314837" cy="4114800"/>
          </a:xfrm>
        </p:spPr>
        <p:txBody>
          <a:bodyPr/>
          <a:lstStyle>
            <a:lvl1pPr marL="0" indent="0">
              <a:buNone/>
              <a:defRPr sz="2742"/>
            </a:lvl1pPr>
            <a:lvl2pPr marL="391775" indent="0">
              <a:buNone/>
              <a:defRPr sz="2399"/>
            </a:lvl2pPr>
            <a:lvl3pPr marL="783549" indent="0">
              <a:buNone/>
              <a:defRPr sz="2057"/>
            </a:lvl3pPr>
            <a:lvl4pPr marL="1175324" indent="0">
              <a:buNone/>
              <a:defRPr sz="1714"/>
            </a:lvl4pPr>
            <a:lvl5pPr marL="1567099" indent="0">
              <a:buNone/>
              <a:defRPr sz="1714"/>
            </a:lvl5pPr>
            <a:lvl6pPr marL="1958873" indent="0">
              <a:buNone/>
              <a:defRPr sz="1714"/>
            </a:lvl6pPr>
            <a:lvl7pPr marL="2350648" indent="0">
              <a:buNone/>
              <a:defRPr sz="1714"/>
            </a:lvl7pPr>
            <a:lvl8pPr marL="2742423" indent="0">
              <a:buNone/>
              <a:defRPr sz="1714"/>
            </a:lvl8pPr>
            <a:lvl9pPr marL="3134197" indent="0">
              <a:buNone/>
              <a:defRPr sz="1714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518" y="5368018"/>
            <a:ext cx="7314837" cy="8041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28"/>
            </a:lvl2pPr>
            <a:lvl3pPr marL="783549" indent="0">
              <a:buNone/>
              <a:defRPr sz="857"/>
            </a:lvl3pPr>
            <a:lvl4pPr marL="1175324" indent="0">
              <a:buNone/>
              <a:defRPr sz="771"/>
            </a:lvl4pPr>
            <a:lvl5pPr marL="1567099" indent="0">
              <a:buNone/>
              <a:defRPr sz="771"/>
            </a:lvl5pPr>
            <a:lvl6pPr marL="1958873" indent="0">
              <a:buNone/>
              <a:defRPr sz="771"/>
            </a:lvl6pPr>
            <a:lvl7pPr marL="2350648" indent="0">
              <a:buNone/>
              <a:defRPr sz="771"/>
            </a:lvl7pPr>
            <a:lvl8pPr marL="2742423" indent="0">
              <a:buNone/>
              <a:defRPr sz="771"/>
            </a:lvl8pPr>
            <a:lvl9pPr marL="3134197" indent="0">
              <a:buNone/>
              <a:defRPr sz="77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97084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112748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4611" y="280308"/>
            <a:ext cx="2687972" cy="6072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883" y="280308"/>
            <a:ext cx="7891608" cy="60728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35039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8087D-F4B9-AC4F-9383-1D0408EC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62CF-2C7D-CE4D-AA37-8C398472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6CFF-F9CD-B640-84D1-650B4B2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F5F2C-53B6-2240-AA2B-D3F027BBA6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482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D14B-AB9E-764E-9294-090D32D8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FDB85-736A-E146-B518-02F159A1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DF7E-C0BA-1347-9932-14048C6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D61F6-98EC-5645-A8CA-471CD63BC3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492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8661-9684-314B-A990-1A7443B3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9501-5560-7F41-BA4E-C5527D2F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837A-6D62-B94C-A593-A53A9E77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3049A-C87D-2C42-8C5F-9593257D17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337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8E3BDB-C66C-3E41-BFA4-ABC9FE38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017072-4F61-5442-84E5-40BBD94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C447EA-2E80-E644-AF6D-242CEDB9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2AFAC-7C5F-B148-B775-2A9F815B8E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1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54453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348252-9910-9649-8EEB-F436C716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D71EEC-317C-0D48-ABE0-B0008B7A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4C98ED-FE30-AC40-BF22-9AF0B1C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0EC99-A9E8-EE49-8429-96B5D32F05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418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20618F-F49E-5146-8583-D1D0174F5A6C}"/>
              </a:ext>
            </a:extLst>
          </p:cNvPr>
          <p:cNvSpPr/>
          <p:nvPr/>
        </p:nvSpPr>
        <p:spPr>
          <a:xfrm flipV="1">
            <a:off x="234952" y="881063"/>
            <a:ext cx="11677649" cy="44450"/>
          </a:xfrm>
          <a:prstGeom prst="rect">
            <a:avLst/>
          </a:prstGeom>
          <a:gradFill>
            <a:gsLst>
              <a:gs pos="0">
                <a:srgbClr val="765E2F"/>
              </a:gs>
              <a:gs pos="8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05" y="208372"/>
            <a:ext cx="11678920" cy="645068"/>
          </a:xfrm>
        </p:spPr>
        <p:txBody>
          <a:bodyPr>
            <a:normAutofit/>
          </a:bodyPr>
          <a:lstStyle>
            <a:lvl1pPr>
              <a:defRPr sz="2800" b="0" i="0" baseline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30494325-956C-1449-BC9A-3A135CB8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6CB617-4409-AA47-B56F-45F9D017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8B510C2-DC05-6044-97E5-1C016F2F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5216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57961F6-EAFD-F243-AE5B-2DE83855A97F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0761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A0E848D-7E20-884D-92A5-8F07071C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C724B01-B3B4-2342-B23E-E331E805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ED36F9-6222-3C40-AD40-5056CBAD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0024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C99B571-6A53-1F4A-9362-29B767DAA75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2588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AA7591-FBD2-0A4B-B125-6CA53BD6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4273B0A-F71F-CF4D-B7AF-73AACA19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A3A640-C5E4-7F42-9CCA-8C59132F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F41A0-A57C-B047-9BC9-6EBB58472C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700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381C8E-2FA7-ED44-9071-DA4D64DB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856E3B-D3CE-1B42-8213-8887A1FC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8C3B64-A011-E54E-B4E8-0483A28A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7A1C6-28AF-B243-9D1B-96044DEF3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048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DF3C-AE6E-2D4D-AF3A-D9780C70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065F-4EC9-E84B-B2D7-E4646CF0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3D2F-5313-6A48-B634-639417A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7DAC6-6A02-7F42-91FB-4F6802CA47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360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DE30-35E0-A644-9F1A-7FA6AC62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E4A0-8EFD-254B-9744-3CC69630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3C81-915B-F44D-BCDF-0C560026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6EDAA-F6B3-9947-AC92-73567700A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0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0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19" y="273504"/>
            <a:ext cx="4012005" cy="1162050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526" y="273504"/>
            <a:ext cx="6816057" cy="5852432"/>
          </a:xfrm>
        </p:spPr>
        <p:txBody>
          <a:bodyPr/>
          <a:lstStyle>
            <a:lvl1pPr>
              <a:defRPr sz="2742"/>
            </a:lvl1pPr>
            <a:lvl2pPr>
              <a:defRPr sz="2399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19" y="1435554"/>
            <a:ext cx="4012005" cy="46903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28"/>
            </a:lvl2pPr>
            <a:lvl3pPr marL="783549" indent="0">
              <a:buNone/>
              <a:defRPr sz="857"/>
            </a:lvl3pPr>
            <a:lvl4pPr marL="1175324" indent="0">
              <a:buNone/>
              <a:defRPr sz="771"/>
            </a:lvl4pPr>
            <a:lvl5pPr marL="1567099" indent="0">
              <a:buNone/>
              <a:defRPr sz="771"/>
            </a:lvl5pPr>
            <a:lvl6pPr marL="1958873" indent="0">
              <a:buNone/>
              <a:defRPr sz="771"/>
            </a:lvl6pPr>
            <a:lvl7pPr marL="2350648" indent="0">
              <a:buNone/>
              <a:defRPr sz="771"/>
            </a:lvl7pPr>
            <a:lvl8pPr marL="2742423" indent="0">
              <a:buNone/>
              <a:defRPr sz="771"/>
            </a:lvl8pPr>
            <a:lvl9pPr marL="3134197" indent="0">
              <a:buNone/>
              <a:defRPr sz="7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666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518" y="4800600"/>
            <a:ext cx="7314837" cy="567418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518" y="612321"/>
            <a:ext cx="7314837" cy="4114800"/>
          </a:xfrm>
        </p:spPr>
        <p:txBody>
          <a:bodyPr/>
          <a:lstStyle>
            <a:lvl1pPr marL="0" indent="0">
              <a:buNone/>
              <a:defRPr sz="2742"/>
            </a:lvl1pPr>
            <a:lvl2pPr marL="391775" indent="0">
              <a:buNone/>
              <a:defRPr sz="2399"/>
            </a:lvl2pPr>
            <a:lvl3pPr marL="783549" indent="0">
              <a:buNone/>
              <a:defRPr sz="2057"/>
            </a:lvl3pPr>
            <a:lvl4pPr marL="1175324" indent="0">
              <a:buNone/>
              <a:defRPr sz="1714"/>
            </a:lvl4pPr>
            <a:lvl5pPr marL="1567099" indent="0">
              <a:buNone/>
              <a:defRPr sz="1714"/>
            </a:lvl5pPr>
            <a:lvl6pPr marL="1958873" indent="0">
              <a:buNone/>
              <a:defRPr sz="1714"/>
            </a:lvl6pPr>
            <a:lvl7pPr marL="2350648" indent="0">
              <a:buNone/>
              <a:defRPr sz="1714"/>
            </a:lvl7pPr>
            <a:lvl8pPr marL="2742423" indent="0">
              <a:buNone/>
              <a:defRPr sz="1714"/>
            </a:lvl8pPr>
            <a:lvl9pPr marL="3134197" indent="0">
              <a:buNone/>
              <a:defRPr sz="1714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518" y="5368018"/>
            <a:ext cx="7314837" cy="8041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28"/>
            </a:lvl2pPr>
            <a:lvl3pPr marL="783549" indent="0">
              <a:buNone/>
              <a:defRPr sz="857"/>
            </a:lvl3pPr>
            <a:lvl4pPr marL="1175324" indent="0">
              <a:buNone/>
              <a:defRPr sz="771"/>
            </a:lvl4pPr>
            <a:lvl5pPr marL="1567099" indent="0">
              <a:buNone/>
              <a:defRPr sz="771"/>
            </a:lvl5pPr>
            <a:lvl6pPr marL="1958873" indent="0">
              <a:buNone/>
              <a:defRPr sz="771"/>
            </a:lvl6pPr>
            <a:lvl7pPr marL="2350648" indent="0">
              <a:buNone/>
              <a:defRPr sz="771"/>
            </a:lvl7pPr>
            <a:lvl8pPr marL="2742423" indent="0">
              <a:buNone/>
              <a:defRPr sz="771"/>
            </a:lvl8pPr>
            <a:lvl9pPr marL="3134197" indent="0">
              <a:buNone/>
              <a:defRPr sz="7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533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DD60593-52B9-8B4D-8C2B-B06E34C43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9733" y="280989"/>
            <a:ext cx="1075266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FEFCF30-7F0F-1D40-BDF9-06C2B46CC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9733" y="1547813"/>
            <a:ext cx="10752667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Picture 4" descr="7">
            <a:extLst>
              <a:ext uri="{FF2B5EF4-FFF2-40B4-BE49-F238E27FC236}">
                <a16:creationId xmlns:a16="http://schemas.microsoft.com/office/drawing/2014/main" id="{CD22D8E2-40A1-3A40-A1F2-79F8F8AD5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7800"/>
            <a:ext cx="12189884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SCTS">
            <a:extLst>
              <a:ext uri="{FF2B5EF4-FFF2-40B4-BE49-F238E27FC236}">
                <a16:creationId xmlns:a16="http://schemas.microsoft.com/office/drawing/2014/main" id="{C7648E76-54F6-6247-9435-CBC15A53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800"/>
            <a:ext cx="102446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CGCL">
            <a:extLst>
              <a:ext uri="{FF2B5EF4-FFF2-40B4-BE49-F238E27FC236}">
                <a16:creationId xmlns:a16="http://schemas.microsoft.com/office/drawing/2014/main" id="{3C8D20FE-3AA2-554A-B08D-16C4B691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952" y="6472238"/>
            <a:ext cx="984249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1">
            <a:extLst>
              <a:ext uri="{FF2B5EF4-FFF2-40B4-BE49-F238E27FC236}">
                <a16:creationId xmlns:a16="http://schemas.microsoft.com/office/drawing/2014/main" id="{FCF251AD-629B-6944-98FA-332B5C53415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52500" y="1176338"/>
            <a:ext cx="10204451" cy="30162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100000">
                <a:srgbClr val="FFCC66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2142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3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5pPr>
      <a:lvl6pPr marL="391775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6pPr>
      <a:lvl7pPr marL="783549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7pPr>
      <a:lvl8pPr marL="1175324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8pPr>
      <a:lvl9pPr marL="1567099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9pPr>
    </p:titleStyle>
    <p:bodyStyle>
      <a:lvl1pPr marL="293688" indent="-2936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Blip>
          <a:blip r:embed="rId16"/>
        </a:buBlip>
        <a:defRPr sz="3000">
          <a:solidFill>
            <a:srgbClr val="003366"/>
          </a:solidFill>
          <a:latin typeface="+mn-lt"/>
          <a:ea typeface="+mn-ea"/>
          <a:cs typeface="隶书" panose="02010509060101010101" pitchFamily="49" charset="-122"/>
        </a:defRPr>
      </a:lvl1pPr>
      <a:lvl2pPr marL="636588" indent="-244475" algn="l" rtl="0" eaLnBrk="0" fontAlgn="base" hangingPunct="0">
        <a:lnSpc>
          <a:spcPct val="140000"/>
        </a:lnSpc>
        <a:spcBef>
          <a:spcPct val="0"/>
        </a:spcBef>
        <a:spcAft>
          <a:spcPct val="4000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j-ea"/>
        </a:defRPr>
      </a:lvl2pPr>
      <a:lvl3pPr marL="977900" indent="-195263" algn="l" rtl="0" eaLnBrk="0" fontAlgn="base" hangingPunct="0">
        <a:lnSpc>
          <a:spcPct val="140000"/>
        </a:lnSpc>
        <a:spcBef>
          <a:spcPct val="0"/>
        </a:spcBef>
        <a:spcAft>
          <a:spcPct val="25000"/>
        </a:spcAft>
        <a:buBlip>
          <a:blip r:embed="rId18"/>
        </a:buBlip>
        <a:defRPr sz="2000">
          <a:solidFill>
            <a:schemeClr val="tx1"/>
          </a:solidFill>
          <a:latin typeface="+mn-lt"/>
          <a:ea typeface="楷体_GB2312" charset="-122"/>
          <a:cs typeface="楷体_GB2312"/>
        </a:defRPr>
      </a:lvl3pPr>
      <a:lvl4pPr marL="1370013" indent="-196850" algn="l" rtl="0" eaLnBrk="0" fontAlgn="base" hangingPunct="0">
        <a:lnSpc>
          <a:spcPct val="140000"/>
        </a:lnSpc>
        <a:spcBef>
          <a:spcPct val="0"/>
        </a:spcBef>
        <a:spcAft>
          <a:spcPct val="20000"/>
        </a:spcAft>
        <a:buChar char="–"/>
        <a:defRPr sz="1700">
          <a:solidFill>
            <a:schemeClr val="tx1"/>
          </a:solidFill>
          <a:latin typeface="+mn-lt"/>
          <a:ea typeface="华文细黑" pitchFamily="2" charset="-122"/>
          <a:cs typeface="楷体_GB2312"/>
        </a:defRPr>
      </a:lvl4pPr>
      <a:lvl5pPr marL="1760538" indent="-193675" algn="l" rtl="0" eaLnBrk="0" fontAlgn="base" hangingPunct="0">
        <a:lnSpc>
          <a:spcPct val="140000"/>
        </a:lnSpc>
        <a:spcBef>
          <a:spcPct val="0"/>
        </a:spcBef>
        <a:spcAft>
          <a:spcPct val="20000"/>
        </a:spcAft>
        <a:buChar char="»"/>
        <a:defRPr sz="1700">
          <a:solidFill>
            <a:schemeClr val="tx1"/>
          </a:solidFill>
          <a:latin typeface="+mn-lt"/>
          <a:ea typeface="仿宋_GB2312" charset="-122"/>
          <a:cs typeface="仿宋_GB2312"/>
        </a:defRPr>
      </a:lvl5pPr>
      <a:lvl6pPr marL="2153401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6pPr>
      <a:lvl7pPr marL="2545176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7pPr>
      <a:lvl8pPr marL="2936950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8pPr>
      <a:lvl9pPr marL="3328725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9pPr>
    </p:bodyStyle>
    <p:otherStyle>
      <a:defPPr>
        <a:defRPr lang="zh-CN"/>
      </a:defPPr>
      <a:lvl1pPr marL="0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1pPr>
      <a:lvl2pPr marL="391775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2pPr>
      <a:lvl3pPr marL="783549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3pPr>
      <a:lvl4pPr marL="1175324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4pPr>
      <a:lvl5pPr marL="1567099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5pPr>
      <a:lvl6pPr marL="1958873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6pPr>
      <a:lvl7pPr marL="2350648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7pPr>
      <a:lvl8pPr marL="2742423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8pPr>
      <a:lvl9pPr marL="3134197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>
            <a:extLst>
              <a:ext uri="{FF2B5EF4-FFF2-40B4-BE49-F238E27FC236}">
                <a16:creationId xmlns:a16="http://schemas.microsoft.com/office/drawing/2014/main" id="{E04E93A3-5001-9D4B-81DC-6C7549E9BF5D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754439"/>
            <a:ext cx="11279717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E9C78DB5-B332-684E-9356-ECF79E7CC9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31800" y="115888"/>
            <a:ext cx="11135784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3E8D6DA-9BE7-1946-8D8C-CA9DF559DD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25538"/>
            <a:ext cx="113284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4" r:id="rId1"/>
    <p:sldLayoutId id="2147485975" r:id="rId2"/>
    <p:sldLayoutId id="2147485976" r:id="rId3"/>
    <p:sldLayoutId id="2147485977" r:id="rId4"/>
    <p:sldLayoutId id="2147485978" r:id="rId5"/>
    <p:sldLayoutId id="2147485979" r:id="rId6"/>
    <p:sldLayoutId id="2147485980" r:id="rId7"/>
    <p:sldLayoutId id="2147485981" r:id="rId8"/>
    <p:sldLayoutId id="2147485982" r:id="rId9"/>
    <p:sldLayoutId id="2147485983" r:id="rId10"/>
    <p:sldLayoutId id="214748598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b="1" kern="1200">
          <a:solidFill>
            <a:srgbClr val="003366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b="1">
          <a:solidFill>
            <a:srgbClr val="003366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b="1">
          <a:solidFill>
            <a:srgbClr val="003366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b="1">
          <a:solidFill>
            <a:srgbClr val="003366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b="1">
          <a:solidFill>
            <a:srgbClr val="003366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200" b="1">
          <a:solidFill>
            <a:srgbClr val="003366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200" b="1">
          <a:solidFill>
            <a:srgbClr val="003366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200" b="1">
          <a:solidFill>
            <a:srgbClr val="003366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200" b="1">
          <a:solidFill>
            <a:srgbClr val="003366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defRPr sz="2800" b="1" kern="1200">
          <a:solidFill>
            <a:srgbClr val="003366"/>
          </a:solidFill>
          <a:latin typeface="+mn-lt"/>
          <a:ea typeface="+mn-ea"/>
          <a:cs typeface="宋体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588" lvl="2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Font typeface="Wingdings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Font typeface="Wingdings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Font typeface="Wingdings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Font typeface="Wingdings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rgbClr val="0033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rgbClr val="0033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rgbClr val="0033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rgbClr val="0033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rgbClr val="0033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rgbClr val="0033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rgbClr val="0033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rgbClr val="0033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1" i="0" u="none" kern="1200" baseline="0">
          <a:solidFill>
            <a:srgbClr val="0033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5FFB4983-D40D-BB4C-B076-8917013DC0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87D42100-62CD-C34A-B728-63C14567B6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DBA0-F529-9449-848A-40CFCC19F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ea typeface="等线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D968-8C70-3E46-9E34-1DC8F00E7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ea typeface="等线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D1CC-CE69-0642-8F9B-8FAFC89C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440C68D-409A-1548-899C-E22B675E4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7" r:id="rId1"/>
    <p:sldLayoutId id="2147486018" r:id="rId2"/>
    <p:sldLayoutId id="2147486019" r:id="rId3"/>
    <p:sldLayoutId id="2147486020" r:id="rId4"/>
    <p:sldLayoutId id="2147486021" r:id="rId5"/>
    <p:sldLayoutId id="2147486022" r:id="rId6"/>
    <p:sldLayoutId id="2147486023" r:id="rId7"/>
    <p:sldLayoutId id="2147486024" r:id="rId8"/>
    <p:sldLayoutId id="2147486025" r:id="rId9"/>
    <p:sldLayoutId id="2147486026" r:id="rId10"/>
    <p:sldLayoutId id="2147486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>
            <a:extLst>
              <a:ext uri="{FF2B5EF4-FFF2-40B4-BE49-F238E27FC236}">
                <a16:creationId xmlns:a16="http://schemas.microsoft.com/office/drawing/2014/main" id="{5984C1FB-4A46-E349-88A4-023DA48786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64D07128-4B44-E443-85F2-749573617C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EA51-4E9E-834F-BD38-E37B045B7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6C535-7C1B-8E44-8DD3-4E97AC360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223E-9C53-AB49-BD68-612989C7E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DB9FC60-6A3E-7843-90AD-E29506FAF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5367" name="直接连接符 4">
            <a:extLst>
              <a:ext uri="{FF2B5EF4-FFF2-40B4-BE49-F238E27FC236}">
                <a16:creationId xmlns:a16="http://schemas.microsoft.com/office/drawing/2014/main" id="{AE8E617D-CEC6-064C-A781-740442E12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908050"/>
            <a:ext cx="117602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10">
            <a:extLst>
              <a:ext uri="{FF2B5EF4-FFF2-40B4-BE49-F238E27FC236}">
                <a16:creationId xmlns:a16="http://schemas.microsoft.com/office/drawing/2014/main" id="{EBDD2634-214A-BC4D-BFF9-89D108A04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7" y="725638"/>
            <a:ext cx="5543551" cy="461665"/>
          </a:xfrm>
          <a:prstGeom prst="rect">
            <a:avLst/>
          </a:prstGeom>
          <a:solidFill>
            <a:srgbClr val="000066"/>
          </a:solidFill>
          <a:ln w="38100">
            <a:solidFill>
              <a:srgbClr val="00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rgbClr val="003366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sz="2400" b="1">
                <a:solidFill>
                  <a:srgbClr val="003366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sz="2400" b="1">
                <a:solidFill>
                  <a:srgbClr val="003366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sz="2400" b="1">
                <a:solidFill>
                  <a:srgbClr val="003366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sz="2400" b="1">
                <a:solidFill>
                  <a:srgbClr val="003366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 b="1">
                <a:solidFill>
                  <a:srgbClr val="003366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 b="1">
                <a:solidFill>
                  <a:srgbClr val="003366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 b="1">
                <a:solidFill>
                  <a:srgbClr val="003366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 b="1">
                <a:solidFill>
                  <a:srgbClr val="003366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algn="just">
              <a:buSzPct val="80000"/>
              <a:buFont typeface="Wingdings" pitchFamily="2" charset="2"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5" r:id="rId1"/>
    <p:sldLayoutId id="2147485986" r:id="rId2"/>
    <p:sldLayoutId id="2147485987" r:id="rId3"/>
    <p:sldLayoutId id="2147485988" r:id="rId4"/>
    <p:sldLayoutId id="2147485989" r:id="rId5"/>
    <p:sldLayoutId id="2147485990" r:id="rId6"/>
    <p:sldLayoutId id="2147485991" r:id="rId7"/>
    <p:sldLayoutId id="2147485992" r:id="rId8"/>
    <p:sldLayoutId id="2147485993" r:id="rId9"/>
    <p:sldLayoutId id="2147485994" r:id="rId10"/>
    <p:sldLayoutId id="214748599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0079FA7-DEE9-5340-A187-FA3DB5C88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9733" y="280989"/>
            <a:ext cx="1075266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A8CE8A7-E218-CA40-B7C9-62B563278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9733" y="1547813"/>
            <a:ext cx="10752667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7652" name="Picture 4" descr="7">
            <a:extLst>
              <a:ext uri="{FF2B5EF4-FFF2-40B4-BE49-F238E27FC236}">
                <a16:creationId xmlns:a16="http://schemas.microsoft.com/office/drawing/2014/main" id="{6269ED4B-6830-7247-B0F6-EFDCD54FA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7800"/>
            <a:ext cx="12189884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SCTS">
            <a:extLst>
              <a:ext uri="{FF2B5EF4-FFF2-40B4-BE49-F238E27FC236}">
                <a16:creationId xmlns:a16="http://schemas.microsoft.com/office/drawing/2014/main" id="{0820C453-1757-D543-99CD-FF78BF421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800"/>
            <a:ext cx="102446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" descr="CGCL">
            <a:extLst>
              <a:ext uri="{FF2B5EF4-FFF2-40B4-BE49-F238E27FC236}">
                <a16:creationId xmlns:a16="http://schemas.microsoft.com/office/drawing/2014/main" id="{9DE39810-461C-0B49-BF76-347387F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952" y="6472238"/>
            <a:ext cx="984249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1">
            <a:extLst>
              <a:ext uri="{FF2B5EF4-FFF2-40B4-BE49-F238E27FC236}">
                <a16:creationId xmlns:a16="http://schemas.microsoft.com/office/drawing/2014/main" id="{4250DEA5-EE45-0547-8333-5401BFD09F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52500" y="1176338"/>
            <a:ext cx="10204451" cy="30162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100000">
                <a:srgbClr val="FFCC66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2142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6" r:id="rId1"/>
    <p:sldLayoutId id="2147485997" r:id="rId2"/>
    <p:sldLayoutId id="2147485998" r:id="rId3"/>
    <p:sldLayoutId id="2147485999" r:id="rId4"/>
    <p:sldLayoutId id="2147486000" r:id="rId5"/>
    <p:sldLayoutId id="2147486001" r:id="rId6"/>
    <p:sldLayoutId id="2147486002" r:id="rId7"/>
    <p:sldLayoutId id="2147486003" r:id="rId8"/>
    <p:sldLayoutId id="2147486004" r:id="rId9"/>
    <p:sldLayoutId id="2147486005" r:id="rId10"/>
    <p:sldLayoutId id="21474860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5pPr>
      <a:lvl6pPr marL="391775" algn="l" rtl="0" eaLnBrk="1" fontAlgn="base" hangingPunct="1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6pPr>
      <a:lvl7pPr marL="783549" algn="l" rtl="0" eaLnBrk="1" fontAlgn="base" hangingPunct="1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7pPr>
      <a:lvl8pPr marL="1175324" algn="l" rtl="0" eaLnBrk="1" fontAlgn="base" hangingPunct="1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8pPr>
      <a:lvl9pPr marL="1567099" algn="l" rtl="0" eaLnBrk="1" fontAlgn="base" hangingPunct="1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9pPr>
    </p:titleStyle>
    <p:bodyStyle>
      <a:lvl1pPr marL="293688" indent="-2936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Blip>
          <a:blip r:embed="rId16"/>
        </a:buBlip>
        <a:defRPr sz="3000">
          <a:solidFill>
            <a:srgbClr val="003366"/>
          </a:solidFill>
          <a:latin typeface="+mn-lt"/>
          <a:ea typeface="+mn-ea"/>
          <a:cs typeface="隶书" panose="02010509060101010101" pitchFamily="49" charset="-122"/>
        </a:defRPr>
      </a:lvl1pPr>
      <a:lvl2pPr marL="636588" indent="-244475" algn="l" rtl="0" eaLnBrk="0" fontAlgn="base" hangingPunct="0">
        <a:lnSpc>
          <a:spcPct val="140000"/>
        </a:lnSpc>
        <a:spcBef>
          <a:spcPct val="0"/>
        </a:spcBef>
        <a:spcAft>
          <a:spcPct val="4000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j-ea"/>
        </a:defRPr>
      </a:lvl2pPr>
      <a:lvl3pPr marL="977900" indent="-195263" algn="l" rtl="0" eaLnBrk="0" fontAlgn="base" hangingPunct="0">
        <a:lnSpc>
          <a:spcPct val="140000"/>
        </a:lnSpc>
        <a:spcBef>
          <a:spcPct val="0"/>
        </a:spcBef>
        <a:spcAft>
          <a:spcPct val="25000"/>
        </a:spcAft>
        <a:buBlip>
          <a:blip r:embed="rId18"/>
        </a:buBlip>
        <a:defRPr sz="2000">
          <a:solidFill>
            <a:schemeClr val="tx1"/>
          </a:solidFill>
          <a:latin typeface="+mn-lt"/>
          <a:ea typeface="楷体_GB2312" charset="-122"/>
          <a:cs typeface="楷体_GB2312"/>
        </a:defRPr>
      </a:lvl3pPr>
      <a:lvl4pPr marL="1370013" indent="-196850" algn="l" rtl="0" eaLnBrk="0" fontAlgn="base" hangingPunct="0">
        <a:lnSpc>
          <a:spcPct val="140000"/>
        </a:lnSpc>
        <a:spcBef>
          <a:spcPct val="0"/>
        </a:spcBef>
        <a:spcAft>
          <a:spcPct val="20000"/>
        </a:spcAft>
        <a:buChar char="–"/>
        <a:defRPr sz="1700">
          <a:solidFill>
            <a:schemeClr val="tx1"/>
          </a:solidFill>
          <a:latin typeface="+mn-lt"/>
          <a:ea typeface="华文细黑" pitchFamily="2" charset="-122"/>
          <a:cs typeface="楷体_GB2312"/>
        </a:defRPr>
      </a:lvl4pPr>
      <a:lvl5pPr marL="1760538" indent="-193675" algn="l" rtl="0" eaLnBrk="0" fontAlgn="base" hangingPunct="0">
        <a:lnSpc>
          <a:spcPct val="140000"/>
        </a:lnSpc>
        <a:spcBef>
          <a:spcPct val="0"/>
        </a:spcBef>
        <a:spcAft>
          <a:spcPct val="20000"/>
        </a:spcAft>
        <a:buChar char="»"/>
        <a:defRPr sz="1700">
          <a:solidFill>
            <a:schemeClr val="tx1"/>
          </a:solidFill>
          <a:latin typeface="+mn-lt"/>
          <a:ea typeface="仿宋_GB2312" charset="-122"/>
          <a:cs typeface="仿宋_GB2312"/>
        </a:defRPr>
      </a:lvl5pPr>
      <a:lvl6pPr marL="2153401" indent="-194527" algn="l" rtl="0" eaLnBrk="1" fontAlgn="base" hangingPunct="1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6pPr>
      <a:lvl7pPr marL="2545176" indent="-194527" algn="l" rtl="0" eaLnBrk="1" fontAlgn="base" hangingPunct="1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7pPr>
      <a:lvl8pPr marL="2936950" indent="-194527" algn="l" rtl="0" eaLnBrk="1" fontAlgn="base" hangingPunct="1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8pPr>
      <a:lvl9pPr marL="3328725" indent="-194527" algn="l" rtl="0" eaLnBrk="1" fontAlgn="base" hangingPunct="1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9pPr>
    </p:bodyStyle>
    <p:otherStyle>
      <a:defPPr>
        <a:defRPr lang="zh-CN"/>
      </a:defPPr>
      <a:lvl1pPr marL="0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1pPr>
      <a:lvl2pPr marL="391775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2pPr>
      <a:lvl3pPr marL="783549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3pPr>
      <a:lvl4pPr marL="1175324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4pPr>
      <a:lvl5pPr marL="1567099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5pPr>
      <a:lvl6pPr marL="1958873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6pPr>
      <a:lvl7pPr marL="2350648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7pPr>
      <a:lvl8pPr marL="2742423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8pPr>
      <a:lvl9pPr marL="3134197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Placeholder 1">
            <a:extLst>
              <a:ext uri="{FF2B5EF4-FFF2-40B4-BE49-F238E27FC236}">
                <a16:creationId xmlns:a16="http://schemas.microsoft.com/office/drawing/2014/main" id="{7FB97755-154C-534E-B09B-5AAC6F0FC5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8675" name="Text Placeholder 2">
            <a:extLst>
              <a:ext uri="{FF2B5EF4-FFF2-40B4-BE49-F238E27FC236}">
                <a16:creationId xmlns:a16="http://schemas.microsoft.com/office/drawing/2014/main" id="{6DFA1BF8-E850-6C43-85DC-760472010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C7D8-010D-1E40-951A-18F48696C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382B-8BE4-CF43-B7EA-553E61EF1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0A78E-B9C7-A64A-9EC9-982A41A55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B1D5EAA-87C6-2B42-8F34-480BCDCD4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7" r:id="rId1"/>
    <p:sldLayoutId id="2147486008" r:id="rId2"/>
    <p:sldLayoutId id="2147486009" r:id="rId3"/>
    <p:sldLayoutId id="2147486010" r:id="rId4"/>
    <p:sldLayoutId id="2147486011" r:id="rId5"/>
    <p:sldLayoutId id="2147486028" r:id="rId6"/>
    <p:sldLayoutId id="2147486012" r:id="rId7"/>
    <p:sldLayoutId id="2147486013" r:id="rId8"/>
    <p:sldLayoutId id="2147486014" r:id="rId9"/>
    <p:sldLayoutId id="2147486015" r:id="rId10"/>
    <p:sldLayoutId id="214748601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4">
            <a:extLst>
              <a:ext uri="{FF2B5EF4-FFF2-40B4-BE49-F238E27FC236}">
                <a16:creationId xmlns:a16="http://schemas.microsoft.com/office/drawing/2014/main" id="{8CFB161C-0017-E847-847A-7560432E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78316"/>
            <a:ext cx="10210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0000"/>
              <a:buFont typeface="Wingdings" pitchFamily="2" charset="2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7200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交通灯系统设计</a:t>
            </a:r>
            <a:endParaRPr lang="en-US" altLang="zh-CN" sz="7200" dirty="0">
              <a:solidFill>
                <a:srgbClr val="C00000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014" name="矩形 1">
            <a:extLst>
              <a:ext uri="{FF2B5EF4-FFF2-40B4-BE49-F238E27FC236}">
                <a16:creationId xmlns:a16="http://schemas.microsoft.com/office/drawing/2014/main" id="{8BB6DB8B-ABB4-6644-946E-A08553DF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69" y="3979768"/>
            <a:ext cx="58023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0000"/>
              <a:buFont typeface="Wingdings" pitchFamily="2" charset="2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1" lang="zh-CN" altLang="en-US" sz="3600" b="0" dirty="0">
                <a:solidFill>
                  <a:srgbClr val="1A24E4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数字电路与逻辑设计实验</a:t>
            </a:r>
            <a:endParaRPr kumimoji="1" lang="en-US" altLang="zh-CN" sz="3600" b="0" dirty="0">
              <a:solidFill>
                <a:srgbClr val="1A24E4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1" lang="zh-CN" altLang="en-US" sz="3600" b="0" dirty="0">
                <a:solidFill>
                  <a:srgbClr val="1A24E4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</a:t>
            </a:r>
            <a:r>
              <a:rPr kumimoji="1" lang="en-US" altLang="zh-CN" sz="3600" b="0" dirty="0">
                <a:solidFill>
                  <a:srgbClr val="1A24E4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16</a:t>
            </a:r>
            <a:r>
              <a:rPr kumimoji="1" lang="zh-CN" altLang="en-US" sz="3600" b="0" dirty="0">
                <a:solidFill>
                  <a:srgbClr val="1A24E4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学时，</a:t>
            </a:r>
            <a:r>
              <a:rPr kumimoji="1" lang="en-US" altLang="zh-CN" sz="3600" b="0" dirty="0">
                <a:solidFill>
                  <a:srgbClr val="1A24E4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0.5</a:t>
            </a:r>
            <a:r>
              <a:rPr kumimoji="1" lang="zh-CN" altLang="en-US" sz="3600" b="0" dirty="0">
                <a:solidFill>
                  <a:srgbClr val="1A24E4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学分）</a:t>
            </a:r>
            <a:endParaRPr kumimoji="1" lang="en-US" altLang="zh-CN" sz="3600" b="0" dirty="0">
              <a:solidFill>
                <a:srgbClr val="1A24E4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B86488-2A6E-5144-8CAF-55D5699FA33E}"/>
              </a:ext>
            </a:extLst>
          </p:cNvPr>
          <p:cNvSpPr/>
          <p:nvPr/>
        </p:nvSpPr>
        <p:spPr>
          <a:xfrm>
            <a:off x="2740026" y="3675063"/>
            <a:ext cx="7000875" cy="365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bg1"/>
              </a:gs>
              <a:gs pos="50000">
                <a:srgbClr val="D4B96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实验平台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6209F1-CDC3-4E4B-A71A-35340438936B}"/>
              </a:ext>
            </a:extLst>
          </p:cNvPr>
          <p:cNvSpPr/>
          <p:nvPr/>
        </p:nvSpPr>
        <p:spPr>
          <a:xfrm>
            <a:off x="918340" y="1283159"/>
            <a:ext cx="7011473" cy="53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zh-CN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</a:t>
            </a:r>
            <a:r>
              <a:rPr lang="zh-CN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Logisim2.16.1.0</a:t>
            </a:r>
            <a:r>
              <a:rPr lang="zh-CN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软件一套</a:t>
            </a:r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BED7E401-F659-4DB9-9373-586DBC5E3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876550"/>
            <a:ext cx="4421188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">
            <a:extLst>
              <a:ext uri="{FF2B5EF4-FFF2-40B4-BE49-F238E27FC236}">
                <a16:creationId xmlns:a16="http://schemas.microsoft.com/office/drawing/2014/main" id="{47179976-0759-46BD-80E7-300415C12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2466975"/>
            <a:ext cx="437515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1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实验平台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6209F1-CDC3-4E4B-A71A-35340438936B}"/>
              </a:ext>
            </a:extLst>
          </p:cNvPr>
          <p:cNvSpPr/>
          <p:nvPr/>
        </p:nvSpPr>
        <p:spPr>
          <a:xfrm>
            <a:off x="1074751" y="1138779"/>
            <a:ext cx="9994302" cy="153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zh-CN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  <a:r>
              <a:rPr lang="zh-CN" altLang="en-US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（头哥）</a:t>
            </a:r>
            <a:r>
              <a:rPr lang="zh-CN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https://www.educoder.net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，所有实验都是在线完成；</a:t>
            </a:r>
            <a:endParaRPr lang="en-US" altLang="zh-CN" sz="2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实验开放时间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：计算机</a:t>
            </a: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2301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2302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，计卓</a:t>
            </a: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2301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于</a:t>
            </a: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点开放；其他班级</a:t>
            </a: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日上午</a:t>
            </a: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点开放。</a:t>
            </a:r>
            <a:endParaRPr lang="en-US" altLang="zh-CN" sz="2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F99506-3802-4707-B3C5-C59F127E402A}"/>
              </a:ext>
            </a:extLst>
          </p:cNvPr>
          <p:cNvSpPr/>
          <p:nvPr/>
        </p:nvSpPr>
        <p:spPr>
          <a:xfrm>
            <a:off x="4443663" y="2883114"/>
            <a:ext cx="51094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邀请码：</a:t>
            </a:r>
            <a:endParaRPr lang="en-US" altLang="zh-CN" sz="2400" b="1" dirty="0"/>
          </a:p>
          <a:p>
            <a:r>
              <a:rPr lang="zh-CN" altLang="en-US" sz="2400" dirty="0"/>
              <a:t>计算机2301：PFCUZK</a:t>
            </a:r>
            <a:endParaRPr lang="en-US" altLang="zh-CN" sz="2400" dirty="0"/>
          </a:p>
          <a:p>
            <a:r>
              <a:rPr lang="zh-CN" altLang="en-US" sz="2400" dirty="0"/>
              <a:t>计算机2302：NFHRE6</a:t>
            </a:r>
            <a:endParaRPr lang="en-US" altLang="zh-CN" sz="2400" dirty="0"/>
          </a:p>
          <a:p>
            <a:r>
              <a:rPr lang="zh-CN" altLang="en-US" sz="2400" dirty="0"/>
              <a:t>计卓2301：    37EQ5V</a:t>
            </a:r>
            <a:endParaRPr lang="en-US" altLang="zh-CN" sz="2400" dirty="0"/>
          </a:p>
          <a:p>
            <a:r>
              <a:rPr lang="zh-CN" altLang="en-US" sz="2400" dirty="0"/>
              <a:t>计算机2303：9C5GP6</a:t>
            </a:r>
            <a:endParaRPr lang="en-US" altLang="zh-CN" sz="2400" dirty="0"/>
          </a:p>
          <a:p>
            <a:r>
              <a:rPr lang="zh-CN" altLang="en-US" sz="2400" dirty="0"/>
              <a:t>计算机2304：27FMZQ</a:t>
            </a:r>
            <a:endParaRPr lang="en-US" altLang="zh-CN" sz="2400" dirty="0"/>
          </a:p>
          <a:p>
            <a:r>
              <a:rPr lang="zh-CN" altLang="en-US" sz="2400" dirty="0"/>
              <a:t>计算机2305：D4ZWR5</a:t>
            </a:r>
            <a:endParaRPr lang="en-US" altLang="zh-CN" sz="2400" dirty="0"/>
          </a:p>
          <a:p>
            <a:r>
              <a:rPr lang="zh-CN" altLang="en-US" sz="2400" dirty="0"/>
              <a:t>计算机2306：Y5TBHK</a:t>
            </a:r>
            <a:endParaRPr lang="en-US" altLang="zh-CN" sz="2400" dirty="0"/>
          </a:p>
          <a:p>
            <a:r>
              <a:rPr lang="zh-CN" altLang="en-US" sz="2400" dirty="0"/>
              <a:t>计算机2307：9NATP7</a:t>
            </a:r>
          </a:p>
        </p:txBody>
      </p:sp>
    </p:spTree>
    <p:extLst>
      <p:ext uri="{BB962C8B-B14F-4D97-AF65-F5344CB8AC3E}">
        <p14:creationId xmlns:p14="http://schemas.microsoft.com/office/powerpoint/2010/main" val="325363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实验平台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64AC345-D223-4A0A-A767-0C3726442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225550"/>
            <a:ext cx="81994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早期版本：</a:t>
            </a:r>
            <a:r>
              <a:rPr lang="en-US" altLang="zh-CN" dirty="0">
                <a:latin typeface="宋体" panose="02010600030101010101" pitchFamily="2" charset="-122"/>
              </a:rPr>
              <a:t>Logisim 2.7.1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 Logisim 2.15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516BB0AE-25B0-4DD3-804C-C6AAC095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2136775"/>
            <a:ext cx="4114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>
            <a:extLst>
              <a:ext uri="{FF2B5EF4-FFF2-40B4-BE49-F238E27FC236}">
                <a16:creationId xmlns:a16="http://schemas.microsoft.com/office/drawing/2014/main" id="{6F98C95D-F012-41D2-9571-52426B06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108200"/>
            <a:ext cx="4489450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81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27" y="252797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成绩评定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98F71C-0155-4A60-A5A7-428F2D331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88" y="942577"/>
            <a:ext cx="6611273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2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实验要求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A7AFBE-6ED7-4AAF-AAFE-CE6EBD29D958}"/>
              </a:ext>
            </a:extLst>
          </p:cNvPr>
          <p:cNvSpPr/>
          <p:nvPr/>
        </p:nvSpPr>
        <p:spPr>
          <a:xfrm>
            <a:off x="249977" y="1051242"/>
            <a:ext cx="11560170" cy="5555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indent="-44767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第一次课为设计课，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人一组，根据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实验题目，完成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indent="-44767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后面三次课为实验课，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每人单独完成。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按照头歌平台上的关卡完成实验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。如果有同学想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根据自己的设计方案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，需要跟指导老师沟通；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indent="-44767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考勤要求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实验课必须到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直至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、通过检查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不来实验室；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indent="-44767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头歌平台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通关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后，需要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指导教师或者助教的检查，随机选择实验内容进行提问，回答正确后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才算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实验完成。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如果第一次不能回答正确，实验过程分扣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；第二次不能回答正确，实验过程分扣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；以此类推；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indent="-44767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实验报告模板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完成实验报告。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indent="-44767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最终提交文件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7925" lvl="1" indent="-44767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实验电路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纸质版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原创性声明务必签名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7925" lvl="1" indent="-44767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电子版文件无需压缩，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三个文件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放在一个文件夹，文件夹及文件命名方式：班级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CS230</a:t>
            </a:r>
            <a:r>
              <a:rPr lang="en-US" altLang="zh-CN" sz="2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-U2023</a:t>
            </a:r>
            <a:r>
              <a:rPr lang="en-US" altLang="zh-CN" sz="2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交通灯系统设计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7925" lvl="1" indent="-44767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班长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收齐后统一打包压缩交给指导教师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（截止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号）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17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格式要求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73BD39-C273-44B3-AA46-F23EC4C465F8}"/>
              </a:ext>
            </a:extLst>
          </p:cNvPr>
          <p:cNvSpPr txBox="1">
            <a:spLocks noChangeArrowheads="1"/>
          </p:cNvSpPr>
          <p:nvPr/>
        </p:nvSpPr>
        <p:spPr>
          <a:xfrm>
            <a:off x="696914" y="1404938"/>
            <a:ext cx="10533062" cy="52149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排版符合中文习惯，段落首行空两个字符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正文使用小四号宋体，英文和数字使用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Times New Roman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字体，行间距为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1.25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倍行距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图要按照图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2…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顺序编号，要有图的名称，图的编号和名称要放在图的下方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要按照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2…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顺序编号，要有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的名称，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的编号和名称要放在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每页留白不能多于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072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E2414277-9843-4A7E-8748-048D3618A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196976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扣分项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：输入悬空</a:t>
            </a:r>
            <a:r>
              <a:rPr lang="zh-CN" altLang="en-US" sz="2400" b="1">
                <a:solidFill>
                  <a:srgbClr val="FF28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5363" name="标题 1">
            <a:extLst>
              <a:ext uri="{FF2B5EF4-FFF2-40B4-BE49-F238E27FC236}">
                <a16:creationId xmlns:a16="http://schemas.microsoft.com/office/drawing/2014/main" id="{6F1E7AC0-BD93-4D37-A24E-099BA52EA7CE}"/>
              </a:ext>
            </a:extLst>
          </p:cNvPr>
          <p:cNvSpPr>
            <a:spLocks/>
          </p:cNvSpPr>
          <p:nvPr/>
        </p:nvSpPr>
        <p:spPr bwMode="auto">
          <a:xfrm>
            <a:off x="1992314" y="274639"/>
            <a:ext cx="82073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实验评分</a:t>
            </a:r>
            <a:endParaRPr kumimoji="0" lang="zh-CN" altLang="en-US" sz="3600" b="1">
              <a:solidFill>
                <a:srgbClr val="17347D"/>
              </a:solidFill>
              <a:ea typeface="微软雅黑" panose="020B0503020204020204" pitchFamily="34" charset="-122"/>
            </a:endParaRPr>
          </a:p>
        </p:txBody>
      </p:sp>
      <p:sp>
        <p:nvSpPr>
          <p:cNvPr id="15364" name="页脚占位符 4">
            <a:extLst>
              <a:ext uri="{FF2B5EF4-FFF2-40B4-BE49-F238E27FC236}">
                <a16:creationId xmlns:a16="http://schemas.microsoft.com/office/drawing/2014/main" id="{19A96DEB-B5F1-40A2-9B98-10737FDA4620}"/>
              </a:ext>
            </a:extLst>
          </p:cNvPr>
          <p:cNvSpPr txBox="1">
            <a:spLocks noGrp="1"/>
          </p:cNvSpPr>
          <p:nvPr/>
        </p:nvSpPr>
        <p:spPr bwMode="auto">
          <a:xfrm>
            <a:off x="2224089" y="6494464"/>
            <a:ext cx="191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sp>
        <p:nvSpPr>
          <p:cNvPr id="15365" name="灯片编号占位符 3">
            <a:extLst>
              <a:ext uri="{FF2B5EF4-FFF2-40B4-BE49-F238E27FC236}">
                <a16:creationId xmlns:a16="http://schemas.microsoft.com/office/drawing/2014/main" id="{3A857786-E165-40A2-8FFC-689F452F6122}"/>
              </a:ext>
            </a:extLst>
          </p:cNvPr>
          <p:cNvSpPr txBox="1">
            <a:spLocks noGrp="1"/>
          </p:cNvSpPr>
          <p:nvPr/>
        </p:nvSpPr>
        <p:spPr bwMode="auto">
          <a:xfrm>
            <a:off x="8355013" y="64817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4106513-59E4-40D7-BFED-23F526672C7B}" type="slidenum">
              <a:rPr kumimoji="0" lang="zh-CN" altLang="en-US" sz="1400">
                <a:solidFill>
                  <a:srgbClr val="656565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CN" sz="1400">
              <a:solidFill>
                <a:srgbClr val="656565"/>
              </a:solidFill>
            </a:endParaRPr>
          </a:p>
        </p:txBody>
      </p:sp>
      <p:pic>
        <p:nvPicPr>
          <p:cNvPr id="15366" name="图片 1">
            <a:extLst>
              <a:ext uri="{FF2B5EF4-FFF2-40B4-BE49-F238E27FC236}">
                <a16:creationId xmlns:a16="http://schemas.microsoft.com/office/drawing/2014/main" id="{E1A194DC-2075-4945-9D9A-2C20E01E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1" y="2549525"/>
            <a:ext cx="6659563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图片 3">
            <a:extLst>
              <a:ext uri="{FF2B5EF4-FFF2-40B4-BE49-F238E27FC236}">
                <a16:creationId xmlns:a16="http://schemas.microsoft.com/office/drawing/2014/main" id="{B9BD97B9-C410-416B-BC3D-5C419B65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1089026"/>
            <a:ext cx="312420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ABCB7E7D-16C2-4BC1-9EFF-4F2AC887A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196976"/>
            <a:ext cx="4514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扣分项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：引脚</a:t>
            </a:r>
            <a:r>
              <a:rPr lang="en-US" altLang="zh-CN" sz="2800" b="1">
                <a:latin typeface="宋体" panose="02010600030101010101" pitchFamily="2" charset="-122"/>
              </a:rPr>
              <a:t>/</a:t>
            </a:r>
            <a:r>
              <a:rPr lang="zh-CN" altLang="en-US" sz="2800" b="1">
                <a:latin typeface="宋体" panose="02010600030101010101" pitchFamily="2" charset="-122"/>
              </a:rPr>
              <a:t>模块未标明</a:t>
            </a:r>
            <a:endParaRPr lang="zh-CN" altLang="en-US" sz="2400" b="1">
              <a:solidFill>
                <a:srgbClr val="FF2800"/>
              </a:solidFill>
              <a:latin typeface="宋体" panose="02010600030101010101" pitchFamily="2" charset="-122"/>
            </a:endParaRPr>
          </a:p>
        </p:txBody>
      </p:sp>
      <p:sp>
        <p:nvSpPr>
          <p:cNvPr id="16387" name="标题 1">
            <a:extLst>
              <a:ext uri="{FF2B5EF4-FFF2-40B4-BE49-F238E27FC236}">
                <a16:creationId xmlns:a16="http://schemas.microsoft.com/office/drawing/2014/main" id="{45C144DA-9F10-44B0-B772-D68D1F71FBCB}"/>
              </a:ext>
            </a:extLst>
          </p:cNvPr>
          <p:cNvSpPr>
            <a:spLocks/>
          </p:cNvSpPr>
          <p:nvPr/>
        </p:nvSpPr>
        <p:spPr bwMode="auto">
          <a:xfrm>
            <a:off x="1992314" y="274639"/>
            <a:ext cx="82073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实验评分</a:t>
            </a:r>
            <a:endParaRPr kumimoji="0" lang="zh-CN" altLang="en-US" sz="3600" b="1">
              <a:solidFill>
                <a:srgbClr val="17347D"/>
              </a:solidFill>
              <a:ea typeface="微软雅黑" panose="020B0503020204020204" pitchFamily="34" charset="-122"/>
            </a:endParaRPr>
          </a:p>
        </p:txBody>
      </p:sp>
      <p:sp>
        <p:nvSpPr>
          <p:cNvPr id="16388" name="页脚占位符 4">
            <a:extLst>
              <a:ext uri="{FF2B5EF4-FFF2-40B4-BE49-F238E27FC236}">
                <a16:creationId xmlns:a16="http://schemas.microsoft.com/office/drawing/2014/main" id="{9BC12F77-3BDA-46E3-AD01-CB8395E29C3C}"/>
              </a:ext>
            </a:extLst>
          </p:cNvPr>
          <p:cNvSpPr txBox="1">
            <a:spLocks noGrp="1"/>
          </p:cNvSpPr>
          <p:nvPr/>
        </p:nvSpPr>
        <p:spPr bwMode="auto">
          <a:xfrm>
            <a:off x="2224089" y="6494464"/>
            <a:ext cx="191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sp>
        <p:nvSpPr>
          <p:cNvPr id="16389" name="灯片编号占位符 3">
            <a:extLst>
              <a:ext uri="{FF2B5EF4-FFF2-40B4-BE49-F238E27FC236}">
                <a16:creationId xmlns:a16="http://schemas.microsoft.com/office/drawing/2014/main" id="{40334A4E-4E48-429C-9769-A67499F2ADC9}"/>
              </a:ext>
            </a:extLst>
          </p:cNvPr>
          <p:cNvSpPr txBox="1">
            <a:spLocks noGrp="1"/>
          </p:cNvSpPr>
          <p:nvPr/>
        </p:nvSpPr>
        <p:spPr bwMode="auto">
          <a:xfrm>
            <a:off x="8355013" y="64817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131E715-02BB-462D-85AA-2D4B653146F4}" type="slidenum">
              <a:rPr kumimoji="0" lang="zh-CN" altLang="en-US" sz="1400">
                <a:solidFill>
                  <a:srgbClr val="656565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1400">
              <a:solidFill>
                <a:srgbClr val="656565"/>
              </a:solidFill>
            </a:endParaRPr>
          </a:p>
        </p:txBody>
      </p:sp>
      <p:pic>
        <p:nvPicPr>
          <p:cNvPr id="16390" name="图片 4">
            <a:extLst>
              <a:ext uri="{FF2B5EF4-FFF2-40B4-BE49-F238E27FC236}">
                <a16:creationId xmlns:a16="http://schemas.microsoft.com/office/drawing/2014/main" id="{3B5DFA89-950B-4325-AECF-48D247AE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9" y="1757363"/>
            <a:ext cx="5837237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2CCD1DAF-B8F2-44D4-9225-A15E85E46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196976"/>
            <a:ext cx="54149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扣分项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：未按要求引脚顺序封装</a:t>
            </a:r>
            <a:endParaRPr lang="zh-CN" altLang="en-US" sz="2400" b="1" dirty="0">
              <a:solidFill>
                <a:srgbClr val="FF2800"/>
              </a:solidFill>
              <a:latin typeface="宋体" panose="02010600030101010101" pitchFamily="2" charset="-122"/>
            </a:endParaRPr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04D163D3-2074-4A13-BE4D-CEA9658F97C2}"/>
              </a:ext>
            </a:extLst>
          </p:cNvPr>
          <p:cNvSpPr>
            <a:spLocks/>
          </p:cNvSpPr>
          <p:nvPr/>
        </p:nvSpPr>
        <p:spPr bwMode="auto">
          <a:xfrm>
            <a:off x="1992314" y="274639"/>
            <a:ext cx="82073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实验评分</a:t>
            </a:r>
            <a:endParaRPr kumimoji="0" lang="zh-CN" altLang="en-US" sz="3600" b="1">
              <a:solidFill>
                <a:srgbClr val="17347D"/>
              </a:solidFill>
              <a:ea typeface="微软雅黑" panose="020B0503020204020204" pitchFamily="34" charset="-122"/>
            </a:endParaRPr>
          </a:p>
        </p:txBody>
      </p:sp>
      <p:sp>
        <p:nvSpPr>
          <p:cNvPr id="20484" name="页脚占位符 4">
            <a:extLst>
              <a:ext uri="{FF2B5EF4-FFF2-40B4-BE49-F238E27FC236}">
                <a16:creationId xmlns:a16="http://schemas.microsoft.com/office/drawing/2014/main" id="{6E5A9D4C-C0DB-4649-A0C2-99CEB8B0C7C6}"/>
              </a:ext>
            </a:extLst>
          </p:cNvPr>
          <p:cNvSpPr txBox="1">
            <a:spLocks noGrp="1"/>
          </p:cNvSpPr>
          <p:nvPr/>
        </p:nvSpPr>
        <p:spPr bwMode="auto">
          <a:xfrm>
            <a:off x="2224089" y="6494464"/>
            <a:ext cx="191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sp>
        <p:nvSpPr>
          <p:cNvPr id="20485" name="灯片编号占位符 3">
            <a:extLst>
              <a:ext uri="{FF2B5EF4-FFF2-40B4-BE49-F238E27FC236}">
                <a16:creationId xmlns:a16="http://schemas.microsoft.com/office/drawing/2014/main" id="{D29928F6-DEE8-478C-9B5E-A99D9C00A48E}"/>
              </a:ext>
            </a:extLst>
          </p:cNvPr>
          <p:cNvSpPr txBox="1">
            <a:spLocks noGrp="1"/>
          </p:cNvSpPr>
          <p:nvPr/>
        </p:nvSpPr>
        <p:spPr bwMode="auto">
          <a:xfrm>
            <a:off x="8355013" y="64817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795EBC1-1639-4137-A3D4-2DE426D5C064}" type="slidenum">
              <a:rPr kumimoji="0" lang="zh-CN" altLang="en-US" sz="1400">
                <a:solidFill>
                  <a:srgbClr val="656565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>
              <a:solidFill>
                <a:srgbClr val="656565"/>
              </a:solidFill>
            </a:endParaRPr>
          </a:p>
        </p:txBody>
      </p:sp>
      <p:pic>
        <p:nvPicPr>
          <p:cNvPr id="20486" name="图片 2">
            <a:extLst>
              <a:ext uri="{FF2B5EF4-FFF2-40B4-BE49-F238E27FC236}">
                <a16:creationId xmlns:a16="http://schemas.microsoft.com/office/drawing/2014/main" id="{0B68A0D7-4171-4F8E-A438-7D420F97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1" y="2025651"/>
            <a:ext cx="4340225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图片 4">
            <a:extLst>
              <a:ext uri="{FF2B5EF4-FFF2-40B4-BE49-F238E27FC236}">
                <a16:creationId xmlns:a16="http://schemas.microsoft.com/office/drawing/2014/main" id="{8AC9CC5F-10EE-4E76-B9A8-E285E5023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708276"/>
            <a:ext cx="41338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7B6453C-0274-45A2-AF51-902098D1A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196976"/>
            <a:ext cx="433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扣分项</a:t>
            </a: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：电路布局不合理</a:t>
            </a:r>
            <a:endParaRPr lang="zh-CN" altLang="en-US" sz="2400" b="1" dirty="0">
              <a:solidFill>
                <a:srgbClr val="FF2800"/>
              </a:solidFill>
              <a:latin typeface="宋体" panose="02010600030101010101" pitchFamily="2" charset="-122"/>
            </a:endParaRPr>
          </a:p>
        </p:txBody>
      </p:sp>
      <p:sp>
        <p:nvSpPr>
          <p:cNvPr id="21507" name="标题 1">
            <a:extLst>
              <a:ext uri="{FF2B5EF4-FFF2-40B4-BE49-F238E27FC236}">
                <a16:creationId xmlns:a16="http://schemas.microsoft.com/office/drawing/2014/main" id="{5B58A1BA-5902-4E3A-9A70-5A59AE50BD39}"/>
              </a:ext>
            </a:extLst>
          </p:cNvPr>
          <p:cNvSpPr>
            <a:spLocks/>
          </p:cNvSpPr>
          <p:nvPr/>
        </p:nvSpPr>
        <p:spPr bwMode="auto">
          <a:xfrm>
            <a:off x="1992314" y="274639"/>
            <a:ext cx="82073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实验评分</a:t>
            </a:r>
            <a:endParaRPr kumimoji="0" lang="zh-CN" altLang="en-US" sz="3600" b="1">
              <a:solidFill>
                <a:srgbClr val="17347D"/>
              </a:solidFill>
              <a:ea typeface="微软雅黑" panose="020B0503020204020204" pitchFamily="34" charset="-122"/>
            </a:endParaRPr>
          </a:p>
        </p:txBody>
      </p:sp>
      <p:sp>
        <p:nvSpPr>
          <p:cNvPr id="21508" name="页脚占位符 4">
            <a:extLst>
              <a:ext uri="{FF2B5EF4-FFF2-40B4-BE49-F238E27FC236}">
                <a16:creationId xmlns:a16="http://schemas.microsoft.com/office/drawing/2014/main" id="{C871CF23-A3C6-41C6-ABAE-5B96843C2F47}"/>
              </a:ext>
            </a:extLst>
          </p:cNvPr>
          <p:cNvSpPr txBox="1">
            <a:spLocks noGrp="1"/>
          </p:cNvSpPr>
          <p:nvPr/>
        </p:nvSpPr>
        <p:spPr bwMode="auto">
          <a:xfrm>
            <a:off x="2224089" y="6494464"/>
            <a:ext cx="191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sp>
        <p:nvSpPr>
          <p:cNvPr id="21509" name="灯片编号占位符 3">
            <a:extLst>
              <a:ext uri="{FF2B5EF4-FFF2-40B4-BE49-F238E27FC236}">
                <a16:creationId xmlns:a16="http://schemas.microsoft.com/office/drawing/2014/main" id="{876DB17C-53BE-4474-9FC3-B3948F7A2954}"/>
              </a:ext>
            </a:extLst>
          </p:cNvPr>
          <p:cNvSpPr txBox="1">
            <a:spLocks noGrp="1"/>
          </p:cNvSpPr>
          <p:nvPr/>
        </p:nvSpPr>
        <p:spPr bwMode="auto">
          <a:xfrm>
            <a:off x="8355013" y="64817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192F16D-B408-495B-9D29-A7030A315AB7}" type="slidenum">
              <a:rPr kumimoji="0" lang="zh-CN" altLang="en-US" sz="1400">
                <a:solidFill>
                  <a:srgbClr val="656565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>
              <a:solidFill>
                <a:srgbClr val="656565"/>
              </a:solidFill>
            </a:endParaRPr>
          </a:p>
        </p:txBody>
      </p:sp>
      <p:pic>
        <p:nvPicPr>
          <p:cNvPr id="21510" name="图片 2">
            <a:extLst>
              <a:ext uri="{FF2B5EF4-FFF2-40B4-BE49-F238E27FC236}">
                <a16:creationId xmlns:a16="http://schemas.microsoft.com/office/drawing/2014/main" id="{DDAED3E8-29D5-42C9-BAB3-C617EABA6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6" y="1804989"/>
            <a:ext cx="7605713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实验目的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FC0275-E5E2-4D79-8606-562D4A699B1D}"/>
              </a:ext>
            </a:extLst>
          </p:cNvPr>
          <p:cNvSpPr/>
          <p:nvPr/>
        </p:nvSpPr>
        <p:spPr>
          <a:xfrm>
            <a:off x="1092958" y="1382157"/>
            <a:ext cx="9736967" cy="5039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、掌握组合电路的设计与实现</a:t>
            </a:r>
            <a:endParaRPr lang="en-US" altLang="zh-CN" sz="2800" b="1" kern="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CN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段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译码器（</a:t>
            </a:r>
            <a:r>
              <a:rPr lang="zh-CN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数码管驱动电路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，教材第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120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页，真值表法）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四位比较器（不能使用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logisim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自带的比较器，逻辑表达式法）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多路选择器（不能使用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logisim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自带的多路选择器，逻辑表达式法）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、掌握同步时序逻辑电路的设计与实现</a:t>
            </a:r>
            <a:endParaRPr lang="en-US" altLang="zh-CN" sz="2800" b="1" kern="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200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</a:t>
            </a:r>
            <a:r>
              <a:rPr lang="zh-CN" altLang="en-US" sz="2200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码同步可逆</a:t>
            </a:r>
            <a:r>
              <a:rPr lang="zh-CN" altLang="zh-CN" sz="2200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（不能使用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logisim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自带的</a:t>
            </a:r>
            <a:r>
              <a:rPr lang="zh-CN" altLang="en-US" sz="2200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寄存器，</a:t>
            </a:r>
            <a:r>
              <a:rPr lang="en-US" altLang="zh-CN" sz="2200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Mealy</a:t>
            </a:r>
            <a:r>
              <a:rPr lang="zh-CN" altLang="en-US" sz="2200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200" kern="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交通灯控制器</a:t>
            </a:r>
            <a:endParaRPr lang="en-US" altLang="zh-CN" sz="2200" kern="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实验由简到难，层次递进，从器件到部件，从部件到系统</a:t>
            </a:r>
            <a:r>
              <a:rPr lang="zh-CN" altLang="en-US" sz="24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kern="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通过实验的设计、仿真、验证</a:t>
            </a:r>
            <a:r>
              <a:rPr lang="en-US" altLang="zh-CN" sz="24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个过程</a:t>
            </a:r>
            <a:r>
              <a:rPr lang="zh-CN" altLang="en-US" sz="24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24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掌握小型数字电路系统的设计、仿真、调试</a:t>
            </a:r>
            <a:r>
              <a:rPr lang="zh-CN" altLang="en-US" sz="24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zh-CN" sz="2400" b="1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电路模块封装的方法。</a:t>
            </a:r>
            <a:endParaRPr lang="en-US" altLang="zh-CN" sz="2400" b="1" kern="1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spcAft>
                <a:spcPts val="0"/>
              </a:spcAft>
            </a:pPr>
            <a:endParaRPr lang="zh-CN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6609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1910D81E-D699-4B00-89AD-08A850526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196976"/>
            <a:ext cx="7667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扣分项</a:t>
            </a:r>
            <a:r>
              <a:rPr lang="en-US" altLang="zh-CN" sz="2800" b="1" dirty="0">
                <a:latin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：电路设计不合理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如：使用延时器件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FF2800"/>
              </a:solidFill>
              <a:latin typeface="宋体" panose="02010600030101010101" pitchFamily="2" charset="-122"/>
            </a:endParaRPr>
          </a:p>
        </p:txBody>
      </p:sp>
      <p:sp>
        <p:nvSpPr>
          <p:cNvPr id="22531" name="标题 1">
            <a:extLst>
              <a:ext uri="{FF2B5EF4-FFF2-40B4-BE49-F238E27FC236}">
                <a16:creationId xmlns:a16="http://schemas.microsoft.com/office/drawing/2014/main" id="{68283C3A-C6F8-41CA-8DE4-FC9F8ACEA17F}"/>
              </a:ext>
            </a:extLst>
          </p:cNvPr>
          <p:cNvSpPr>
            <a:spLocks/>
          </p:cNvSpPr>
          <p:nvPr/>
        </p:nvSpPr>
        <p:spPr bwMode="auto">
          <a:xfrm>
            <a:off x="1992314" y="274639"/>
            <a:ext cx="82073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实验评分</a:t>
            </a:r>
            <a:endParaRPr kumimoji="0" lang="zh-CN" altLang="en-US" sz="3600" b="1">
              <a:solidFill>
                <a:srgbClr val="17347D"/>
              </a:solidFill>
              <a:ea typeface="微软雅黑" panose="020B0503020204020204" pitchFamily="34" charset="-122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993B5661-118A-44EA-B9D6-0A04932886CC}"/>
              </a:ext>
            </a:extLst>
          </p:cNvPr>
          <p:cNvSpPr txBox="1">
            <a:spLocks noGrp="1"/>
          </p:cNvSpPr>
          <p:nvPr/>
        </p:nvSpPr>
        <p:spPr bwMode="auto">
          <a:xfrm>
            <a:off x="2224089" y="6494464"/>
            <a:ext cx="191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sp>
        <p:nvSpPr>
          <p:cNvPr id="22533" name="灯片编号占位符 3">
            <a:extLst>
              <a:ext uri="{FF2B5EF4-FFF2-40B4-BE49-F238E27FC236}">
                <a16:creationId xmlns:a16="http://schemas.microsoft.com/office/drawing/2014/main" id="{2FEB9684-1452-44B2-89B3-3532901C74E7}"/>
              </a:ext>
            </a:extLst>
          </p:cNvPr>
          <p:cNvSpPr txBox="1">
            <a:spLocks noGrp="1"/>
          </p:cNvSpPr>
          <p:nvPr/>
        </p:nvSpPr>
        <p:spPr bwMode="auto">
          <a:xfrm>
            <a:off x="8355013" y="64817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BABDD2E-9405-437A-A5FA-3119FA8DD869}" type="slidenum">
              <a:rPr kumimoji="0" lang="zh-CN" altLang="en-US" sz="1400">
                <a:solidFill>
                  <a:srgbClr val="656565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>
              <a:solidFill>
                <a:srgbClr val="656565"/>
              </a:solidFill>
            </a:endParaRPr>
          </a:p>
        </p:txBody>
      </p:sp>
      <p:pic>
        <p:nvPicPr>
          <p:cNvPr id="22534" name="图片 2">
            <a:extLst>
              <a:ext uri="{FF2B5EF4-FFF2-40B4-BE49-F238E27FC236}">
                <a16:creationId xmlns:a16="http://schemas.microsoft.com/office/drawing/2014/main" id="{DF914EF8-AD54-4DF7-882A-8F16444C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1789113"/>
            <a:ext cx="7046912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4">
            <a:extLst>
              <a:ext uri="{FF2B5EF4-FFF2-40B4-BE49-F238E27FC236}">
                <a16:creationId xmlns:a16="http://schemas.microsoft.com/office/drawing/2014/main" id="{54556C96-A816-4083-BC7D-8DF5D400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39" y="1204914"/>
            <a:ext cx="4797425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2">
            <a:extLst>
              <a:ext uri="{FF2B5EF4-FFF2-40B4-BE49-F238E27FC236}">
                <a16:creationId xmlns:a16="http://schemas.microsoft.com/office/drawing/2014/main" id="{023476DF-2C58-428D-864A-F63E5EAF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196976"/>
            <a:ext cx="2530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扣分项</a:t>
            </a:r>
            <a:r>
              <a:rPr lang="en-US" altLang="zh-CN" sz="2800" b="1" dirty="0">
                <a:latin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宋体" panose="02010600030101010101" pitchFamily="2" charset="-122"/>
              </a:rPr>
              <a:t>：雷同</a:t>
            </a:r>
            <a:endParaRPr lang="zh-CN" altLang="en-US" sz="2400" b="1" dirty="0">
              <a:solidFill>
                <a:srgbClr val="FF2800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标题 1">
            <a:extLst>
              <a:ext uri="{FF2B5EF4-FFF2-40B4-BE49-F238E27FC236}">
                <a16:creationId xmlns:a16="http://schemas.microsoft.com/office/drawing/2014/main" id="{A266484C-A8C5-448C-8101-3017B5C39E4A}"/>
              </a:ext>
            </a:extLst>
          </p:cNvPr>
          <p:cNvSpPr>
            <a:spLocks/>
          </p:cNvSpPr>
          <p:nvPr/>
        </p:nvSpPr>
        <p:spPr bwMode="auto">
          <a:xfrm>
            <a:off x="1992314" y="274639"/>
            <a:ext cx="82073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实验评分</a:t>
            </a:r>
            <a:endParaRPr kumimoji="0" lang="zh-CN" altLang="en-US" sz="3600" b="1">
              <a:solidFill>
                <a:srgbClr val="17347D"/>
              </a:solidFill>
              <a:ea typeface="微软雅黑" panose="020B0503020204020204" pitchFamily="34" charset="-122"/>
            </a:endParaRPr>
          </a:p>
        </p:txBody>
      </p:sp>
      <p:sp>
        <p:nvSpPr>
          <p:cNvPr id="23557" name="页脚占位符 4">
            <a:extLst>
              <a:ext uri="{FF2B5EF4-FFF2-40B4-BE49-F238E27FC236}">
                <a16:creationId xmlns:a16="http://schemas.microsoft.com/office/drawing/2014/main" id="{30C80E21-CA58-4133-8B48-482F40543E40}"/>
              </a:ext>
            </a:extLst>
          </p:cNvPr>
          <p:cNvSpPr txBox="1">
            <a:spLocks noGrp="1"/>
          </p:cNvSpPr>
          <p:nvPr/>
        </p:nvSpPr>
        <p:spPr bwMode="auto">
          <a:xfrm>
            <a:off x="2224089" y="6494464"/>
            <a:ext cx="191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sp>
        <p:nvSpPr>
          <p:cNvPr id="23558" name="灯片编号占位符 3">
            <a:extLst>
              <a:ext uri="{FF2B5EF4-FFF2-40B4-BE49-F238E27FC236}">
                <a16:creationId xmlns:a16="http://schemas.microsoft.com/office/drawing/2014/main" id="{8B2ADD5B-E0C6-4C75-8D4E-BEFAE1207514}"/>
              </a:ext>
            </a:extLst>
          </p:cNvPr>
          <p:cNvSpPr txBox="1">
            <a:spLocks noGrp="1"/>
          </p:cNvSpPr>
          <p:nvPr/>
        </p:nvSpPr>
        <p:spPr bwMode="auto">
          <a:xfrm>
            <a:off x="8355013" y="64817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8E4D53E-792A-475A-BA96-DB41ABD414C5}" type="slidenum">
              <a:rPr kumimoji="0" lang="zh-CN" altLang="en-US" sz="1400">
                <a:solidFill>
                  <a:srgbClr val="656565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>
              <a:solidFill>
                <a:srgbClr val="656565"/>
              </a:solidFill>
            </a:endParaRPr>
          </a:p>
        </p:txBody>
      </p:sp>
      <p:pic>
        <p:nvPicPr>
          <p:cNvPr id="23559" name="图片 2">
            <a:extLst>
              <a:ext uri="{FF2B5EF4-FFF2-40B4-BE49-F238E27FC236}">
                <a16:creationId xmlns:a16="http://schemas.microsoft.com/office/drawing/2014/main" id="{1E2DC310-5E6A-4894-AC56-4D9C457B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4" y="2573338"/>
            <a:ext cx="4986337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8414CB71-8646-4415-B5C4-AFAB8E0BE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196976"/>
            <a:ext cx="27126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扣分项</a:t>
            </a:r>
            <a:r>
              <a:rPr lang="en-US" altLang="zh-CN" sz="2800" b="1" dirty="0">
                <a:latin typeface="宋体" panose="02010600030101010101" pitchFamily="2" charset="-122"/>
              </a:rPr>
              <a:t>7</a:t>
            </a:r>
            <a:r>
              <a:rPr lang="zh-CN" altLang="en-US" sz="2800" b="1" dirty="0">
                <a:latin typeface="宋体" panose="02010600030101010101" pitchFamily="2" charset="-122"/>
              </a:rPr>
              <a:t>：有</a:t>
            </a:r>
            <a:r>
              <a:rPr lang="en-US" altLang="zh-CN" sz="2800" b="1" dirty="0">
                <a:latin typeface="宋体" panose="02010600030101010101" pitchFamily="2" charset="-122"/>
              </a:rPr>
              <a:t>bug</a:t>
            </a:r>
            <a:endParaRPr lang="zh-CN" altLang="en-US" sz="2400" b="1" dirty="0">
              <a:solidFill>
                <a:srgbClr val="FF2800"/>
              </a:solidFill>
              <a:latin typeface="宋体" panose="02010600030101010101" pitchFamily="2" charset="-122"/>
            </a:endParaRPr>
          </a:p>
        </p:txBody>
      </p:sp>
      <p:sp>
        <p:nvSpPr>
          <p:cNvPr id="24579" name="标题 1">
            <a:extLst>
              <a:ext uri="{FF2B5EF4-FFF2-40B4-BE49-F238E27FC236}">
                <a16:creationId xmlns:a16="http://schemas.microsoft.com/office/drawing/2014/main" id="{19F90A13-9F70-49AC-BF11-5C033A3B7E03}"/>
              </a:ext>
            </a:extLst>
          </p:cNvPr>
          <p:cNvSpPr>
            <a:spLocks/>
          </p:cNvSpPr>
          <p:nvPr/>
        </p:nvSpPr>
        <p:spPr bwMode="auto">
          <a:xfrm>
            <a:off x="1992314" y="274639"/>
            <a:ext cx="82073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实验评分</a:t>
            </a:r>
            <a:endParaRPr kumimoji="0" lang="zh-CN" altLang="en-US" sz="3600" b="1">
              <a:solidFill>
                <a:srgbClr val="17347D"/>
              </a:solidFill>
              <a:ea typeface="微软雅黑" panose="020B0503020204020204" pitchFamily="34" charset="-122"/>
            </a:endParaRPr>
          </a:p>
        </p:txBody>
      </p:sp>
      <p:sp>
        <p:nvSpPr>
          <p:cNvPr id="24580" name="页脚占位符 4">
            <a:extLst>
              <a:ext uri="{FF2B5EF4-FFF2-40B4-BE49-F238E27FC236}">
                <a16:creationId xmlns:a16="http://schemas.microsoft.com/office/drawing/2014/main" id="{87439E4B-C513-4423-9B8D-EDE0EE6F313A}"/>
              </a:ext>
            </a:extLst>
          </p:cNvPr>
          <p:cNvSpPr txBox="1">
            <a:spLocks noGrp="1"/>
          </p:cNvSpPr>
          <p:nvPr/>
        </p:nvSpPr>
        <p:spPr bwMode="auto">
          <a:xfrm>
            <a:off x="2224089" y="6494464"/>
            <a:ext cx="19129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sp>
        <p:nvSpPr>
          <p:cNvPr id="24581" name="灯片编号占位符 3">
            <a:extLst>
              <a:ext uri="{FF2B5EF4-FFF2-40B4-BE49-F238E27FC236}">
                <a16:creationId xmlns:a16="http://schemas.microsoft.com/office/drawing/2014/main" id="{D6866CF8-675E-4C76-B176-730CD058A8B5}"/>
              </a:ext>
            </a:extLst>
          </p:cNvPr>
          <p:cNvSpPr txBox="1">
            <a:spLocks noGrp="1"/>
          </p:cNvSpPr>
          <p:nvPr/>
        </p:nvSpPr>
        <p:spPr bwMode="auto">
          <a:xfrm>
            <a:off x="8355013" y="64817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2E4468-7F3B-4A18-B505-8A5F5306EBAB}" type="slidenum">
              <a:rPr kumimoji="0" lang="zh-CN" altLang="en-US" sz="1400">
                <a:solidFill>
                  <a:srgbClr val="656565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>
              <a:solidFill>
                <a:srgbClr val="656565"/>
              </a:solidFill>
            </a:endParaRPr>
          </a:p>
        </p:txBody>
      </p:sp>
      <p:sp>
        <p:nvSpPr>
          <p:cNvPr id="24582" name="Text Box 2">
            <a:extLst>
              <a:ext uri="{FF2B5EF4-FFF2-40B4-BE49-F238E27FC236}">
                <a16:creationId xmlns:a16="http://schemas.microsoft.com/office/drawing/2014/main" id="{CF5A0D16-C3B4-4F20-A1BE-84922B11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168525"/>
            <a:ext cx="39719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、实现功能不全；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、没有通过实验检查。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实验内容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6209F1-CDC3-4E4B-A71A-35340438936B}"/>
              </a:ext>
            </a:extLst>
          </p:cNvPr>
          <p:cNvSpPr/>
          <p:nvPr/>
        </p:nvSpPr>
        <p:spPr>
          <a:xfrm>
            <a:off x="222397" y="1184592"/>
            <a:ext cx="5616427" cy="4981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设计电路并使用</a:t>
            </a:r>
            <a:r>
              <a:rPr lang="en-US" altLang="zh-CN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Logisim</a:t>
            </a:r>
            <a:r>
              <a:rPr lang="zh-CN" altLang="en-US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软件进行虚拟仿真，具体内容及要求如下： </a:t>
            </a:r>
            <a:endParaRPr lang="en-US" altLang="zh-CN" sz="24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endParaRPr lang="en-US" altLang="zh-CN" sz="24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Online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紧急状态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控制信号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MR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主干道通行请求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SR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次干道通行请求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H</a:t>
            </a: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高峰期信号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输出：</a:t>
            </a:r>
            <a:endParaRPr lang="en-US" altLang="zh-CN" sz="24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段数码管倒计时显示时间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秒，共用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2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主干道红绿灯（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）；</a:t>
            </a:r>
            <a:endParaRPr lang="en-US" altLang="zh-CN" sz="2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次干道红绿灯（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  <a:endParaRPr lang="en-US" altLang="zh-CN" sz="2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89EF5-7E05-4190-A712-19074786D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074" y="1280947"/>
            <a:ext cx="6157123" cy="476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实验内容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D800ED-36BB-4283-9A95-CDE7C3C8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016244"/>
            <a:ext cx="10887075" cy="54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0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实验内容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02F4A8-6727-4BB9-977B-6BE5DDA3609D}"/>
              </a:ext>
            </a:extLst>
          </p:cNvPr>
          <p:cNvSpPr txBox="1">
            <a:spLocks noChangeArrowheads="1"/>
          </p:cNvSpPr>
          <p:nvPr/>
        </p:nvSpPr>
        <p:spPr>
          <a:xfrm>
            <a:off x="1125538" y="1624013"/>
            <a:ext cx="8207375" cy="4605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红灯显示，数码管只显示绿、黄灯的计数时间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主干道绿灯；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主干道黄灯（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闪烁）；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次干道绿灯；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次干道黄灯（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闪烁）。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14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实验内容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F7F035-6A48-41B2-B06A-A27F8A3DE67B}"/>
              </a:ext>
            </a:extLst>
          </p:cNvPr>
          <p:cNvSpPr txBox="1">
            <a:spLocks noChangeArrowheads="1"/>
          </p:cNvSpPr>
          <p:nvPr/>
        </p:nvSpPr>
        <p:spPr>
          <a:xfrm>
            <a:off x="1001713" y="1214438"/>
            <a:ext cx="9513887" cy="525621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主干道通行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主干道绿灯或黄灯；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高峰期，通行时间共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，其中，绿灯倒计时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27s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，黄灯闪烁倒计时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非高峰期，通行时间共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，其中，绿灯倒计时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，黄灯闪烁倒计时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次干道通行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次干道绿灯或黄灯；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通行时间共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，其中，绿灯倒计时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，黄灯闪烁倒计时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49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实验内容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92CDD1-F014-420D-B49F-954A094EC652}"/>
              </a:ext>
            </a:extLst>
          </p:cNvPr>
          <p:cNvSpPr txBox="1">
            <a:spLocks noChangeArrowheads="1"/>
          </p:cNvSpPr>
          <p:nvPr/>
        </p:nvSpPr>
        <p:spPr>
          <a:xfrm>
            <a:off x="668338" y="1214438"/>
            <a:ext cx="10990262" cy="525621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初始状态为主次干道均黄灯闪烁，显示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紧急状态时（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Online=1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），主干道绿灯常亮，显示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非紧急状态时（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Online=0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若主干道有通行请求，次干道无通行请求，进入主干道通行；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若主干道无通行请求，次干道有通行请求，当前通行干道黄灯倒计时结束后，进入次干道通行；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主次干道都有通行请求时，两干道交替通行；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若主干道、次干道均无通行请求，则当前通行干道黄灯倒计时结束后，回到初始状态。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4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0F45A91E-B801-C140-A68A-FD23B089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61F6-EAFD-F243-AE5B-2DE83855A97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实验内容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947126-5594-4C40-845E-6EF331BE39AC}"/>
              </a:ext>
            </a:extLst>
          </p:cNvPr>
          <p:cNvSpPr txBox="1">
            <a:spLocks noChangeArrowheads="1"/>
          </p:cNvSpPr>
          <p:nvPr/>
        </p:nvSpPr>
        <p:spPr>
          <a:xfrm>
            <a:off x="696914" y="1519238"/>
            <a:ext cx="10342562" cy="38052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紧急状态（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Online=1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若次干道为通行状态，需次干道黄灯倒计时结束才能进入紧急状态；若主干道为通行状态，直接进入紧急状态；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紧急状态结束时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若处于高峰期时，进入高峰期主干道绿灯状态；非高峰期时，进入非高峰期主干道绿灯状态。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46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>
            <a:extLst>
              <a:ext uri="{FF2B5EF4-FFF2-40B4-BE49-F238E27FC236}">
                <a16:creationId xmlns:a16="http://schemas.microsoft.com/office/drawing/2014/main" id="{B66AE98D-8775-4D4B-B54D-42687D56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8" y="234600"/>
            <a:ext cx="8758237" cy="646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实验任务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FC0275-E5E2-4D79-8606-562D4A699B1D}"/>
              </a:ext>
            </a:extLst>
          </p:cNvPr>
          <p:cNvSpPr/>
          <p:nvPr/>
        </p:nvSpPr>
        <p:spPr>
          <a:xfrm>
            <a:off x="-2417" y="1210707"/>
            <a:ext cx="9575042" cy="1099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给定的</a:t>
            </a:r>
            <a:r>
              <a:rPr lang="zh-CN" altLang="en-US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实验包，将</a:t>
            </a:r>
            <a:r>
              <a:rPr lang="zh-CN" altLang="en-US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交通灯控制</a:t>
            </a: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系统切分为</a:t>
            </a:r>
            <a:r>
              <a:rPr lang="zh-CN" altLang="en-US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个实验单元；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对每一个实验单元，按要求设计电路并使用</a:t>
            </a:r>
            <a:r>
              <a:rPr lang="en-US" altLang="zh-CN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软件进行虚拟仿真；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设计好的电路在</a:t>
            </a:r>
            <a:r>
              <a:rPr lang="en-US" altLang="zh-CN" kern="1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educoder</a:t>
            </a: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平台上提交并进行评测，直到通过全部关卡。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8B99E1-BC60-483F-AAF1-DACD1C43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690576"/>
            <a:ext cx="3991532" cy="33818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89DEB2-B083-4917-A046-0B7D3FF5D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127" y="2685816"/>
            <a:ext cx="4086795" cy="33532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60D2D7-F3DF-47FC-B1A4-C5B35EE6E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798" y="1857081"/>
            <a:ext cx="395342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05415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PPT模板">
  <a:themeElements>
    <a:clrScheme name="实验室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实验室PPT模板">
      <a:majorFont>
        <a:latin typeface="Arial"/>
        <a:ea typeface="黑体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实验室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学术报告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学术报告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学术报告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学术报告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学术报告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学术报告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学术报告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学术报告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学术报告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学术报告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学术报告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学术报告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学术报告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学术报告" id="{E0AA6A00-CC3C-4C54-80D6-AEFE066B342F}" vid="{D147FB38-4ED4-4739-B6F7-EBE73567F5EC}"/>
    </a:ext>
  </a:extLst>
</a:theme>
</file>

<file path=ppt/theme/theme3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prstDash val="solid"/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实验室ppt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ppt" id="{EE750478-4720-4AC3-822C-7FC61A8BCFE6}" vid="{2D57B73D-ED19-41B8-8035-21A92816C127}"/>
    </a:ext>
  </a:extLst>
</a:theme>
</file>

<file path=ppt/theme/theme5.xml><?xml version="1.0" encoding="utf-8"?>
<a:theme xmlns:a="http://schemas.openxmlformats.org/drawingml/2006/main" name="1_实验室PPT模板">
  <a:themeElements>
    <a:clrScheme name="实验室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实验室PPT模板">
      <a:majorFont>
        <a:latin typeface="Arial"/>
        <a:ea typeface="黑体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实验室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金色简单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金色简单" id="{95CFE82F-E6D5-407E-A3C0-DEC53C500D13}" vid="{39B52467-C5B3-4AAB-BE90-42FA4F179899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19453</TotalTime>
  <Words>1210</Words>
  <Application>Microsoft Office PowerPoint</Application>
  <PresentationFormat>宽屏</PresentationFormat>
  <Paragraphs>149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ＭＳ Ｐゴシック</vt:lpstr>
      <vt:lpstr>等线</vt:lpstr>
      <vt:lpstr>等线 Light</vt:lpstr>
      <vt:lpstr>仿宋_GB2312</vt:lpstr>
      <vt:lpstr>黑体</vt:lpstr>
      <vt:lpstr>华文细黑</vt:lpstr>
      <vt:lpstr>华文中宋</vt:lpstr>
      <vt:lpstr>楷体_GB2312</vt:lpstr>
      <vt:lpstr>隶书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实验室PPT模板</vt:lpstr>
      <vt:lpstr>学术报告</vt:lpstr>
      <vt:lpstr>Office 主题​​</vt:lpstr>
      <vt:lpstr>实验室ppt</vt:lpstr>
      <vt:lpstr>1_实验室PPT模板</vt:lpstr>
      <vt:lpstr>金色简单</vt:lpstr>
      <vt:lpstr>PowerPoint 演示文稿</vt:lpstr>
      <vt:lpstr>实验目的</vt:lpstr>
      <vt:lpstr>实验内容</vt:lpstr>
      <vt:lpstr>实验内容</vt:lpstr>
      <vt:lpstr>实验内容</vt:lpstr>
      <vt:lpstr>实验内容</vt:lpstr>
      <vt:lpstr>实验内容</vt:lpstr>
      <vt:lpstr>实验内容</vt:lpstr>
      <vt:lpstr>实验任务</vt:lpstr>
      <vt:lpstr>实验平台</vt:lpstr>
      <vt:lpstr>实验平台</vt:lpstr>
      <vt:lpstr>实验平台</vt:lpstr>
      <vt:lpstr>成绩评定</vt:lpstr>
      <vt:lpstr>实验要求</vt:lpstr>
      <vt:lpstr>格式要求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李贤亮</dc:creator>
  <cp:lastModifiedBy>dell</cp:lastModifiedBy>
  <cp:revision>1063</cp:revision>
  <dcterms:created xsi:type="dcterms:W3CDTF">2018-04-11T03:18:27Z</dcterms:created>
  <dcterms:modified xsi:type="dcterms:W3CDTF">2024-11-21T00:51:47Z</dcterms:modified>
</cp:coreProperties>
</file>