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409" r:id="rId3"/>
    <p:sldId id="413" r:id="rId4"/>
    <p:sldId id="411" r:id="rId5"/>
    <p:sldId id="414" r:id="rId6"/>
    <p:sldId id="415" r:id="rId7"/>
    <p:sldId id="417" r:id="rId8"/>
    <p:sldId id="418" r:id="rId9"/>
    <p:sldId id="426" r:id="rId10"/>
    <p:sldId id="416" r:id="rId11"/>
    <p:sldId id="419" r:id="rId12"/>
    <p:sldId id="420" r:id="rId13"/>
    <p:sldId id="421" r:id="rId14"/>
    <p:sldId id="423" r:id="rId15"/>
    <p:sldId id="422" r:id="rId16"/>
    <p:sldId id="42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37521"/>
    <a:srgbClr val="E1041B"/>
    <a:srgbClr val="EF492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9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9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9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9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2.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1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image" Target="../media/image2.png"/><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2.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image" Target="../media/image2.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a:stretch>
            <a:fillRect/>
          </a:stretch>
        </p:blipFill>
        <p:spPr>
          <a:xfrm>
            <a:off x="-5454650" y="2685415"/>
            <a:ext cx="5630545" cy="4905375"/>
          </a:xfrm>
          <a:prstGeom prst="rect">
            <a:avLst/>
          </a:prstGeom>
        </p:spPr>
      </p:pic>
      <p:pic>
        <p:nvPicPr>
          <p:cNvPr id="18" name="图片 17"/>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35990" y="-4003675"/>
            <a:ext cx="10854690" cy="9457055"/>
          </a:xfrm>
          <a:prstGeom prst="rect">
            <a:avLst/>
          </a:prstGeom>
        </p:spPr>
      </p:pic>
      <p:sp>
        <p:nvSpPr>
          <p:cNvPr id="19" name="矩形 18"/>
          <p:cNvSpPr/>
          <p:nvPr/>
        </p:nvSpPr>
        <p:spPr>
          <a:xfrm>
            <a:off x="1515110" y="-799465"/>
            <a:ext cx="8816340" cy="6021070"/>
          </a:xfrm>
          <a:prstGeom prst="rect">
            <a:avLst/>
          </a:prstGeom>
          <a:gradFill>
            <a:gsLst>
              <a:gs pos="17000">
                <a:srgbClr val="FFFFFF">
                  <a:alpha val="95000"/>
                </a:srgbClr>
              </a:gs>
              <a:gs pos="66000">
                <a:schemeClr val="bg1">
                  <a:alpha val="53000"/>
                </a:schemeClr>
              </a:gs>
              <a:gs pos="100000">
                <a:schemeClr val="bg1">
                  <a:alpha val="5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rot="0">
            <a:off x="635" y="5636260"/>
            <a:ext cx="12192000" cy="1276985"/>
            <a:chOff x="0" y="9543"/>
            <a:chExt cx="19200" cy="2011"/>
          </a:xfrm>
        </p:grpSpPr>
        <p:sp>
          <p:nvSpPr>
            <p:cNvPr id="9" name="流程图: 文档 8"/>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12" name="文本框 11"/>
          <p:cNvSpPr txBox="1"/>
          <p:nvPr/>
        </p:nvSpPr>
        <p:spPr>
          <a:xfrm>
            <a:off x="2654935" y="3096260"/>
            <a:ext cx="6884035" cy="953135"/>
          </a:xfrm>
          <a:prstGeom prst="rect">
            <a:avLst/>
          </a:prstGeom>
          <a:noFill/>
        </p:spPr>
        <p:txBody>
          <a:bodyPr wrap="square" rtlCol="0">
            <a:spAutoFit/>
          </a:bodyPr>
          <a:p>
            <a:pPr algn="dist"/>
            <a:r>
              <a:rPr lang="zh-CN" altLang="en-US" sz="5600" b="1">
                <a:latin typeface="微软雅黑" panose="020B0503020204020204" pitchFamily="34" charset="-122"/>
                <a:ea typeface="微软雅黑" panose="020B0503020204020204" pitchFamily="34" charset="-122"/>
              </a:rPr>
              <a:t>疫情地图</a:t>
            </a:r>
            <a:r>
              <a:rPr lang="zh-CN" altLang="en-US" sz="5600" b="1">
                <a:solidFill>
                  <a:srgbClr val="C00000"/>
                </a:solidFill>
                <a:latin typeface="微软雅黑" panose="020B0503020204020204" pitchFamily="34" charset="-122"/>
                <a:ea typeface="微软雅黑" panose="020B0503020204020204" pitchFamily="34" charset="-122"/>
              </a:rPr>
              <a:t>求助平台</a:t>
            </a:r>
            <a:endParaRPr lang="zh-CN" altLang="en-US" sz="5600" b="1">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908040" y="3989070"/>
            <a:ext cx="695325" cy="63817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6005" y="1235710"/>
            <a:ext cx="3482340" cy="583565"/>
          </a:xfrm>
          <a:prstGeom prst="rect">
            <a:avLst/>
          </a:prstGeom>
          <a:noFill/>
        </p:spPr>
        <p:txBody>
          <a:bodyPr wrap="square" rtlCol="0">
            <a:spAutoFit/>
          </a:bodyPr>
          <a:p>
            <a:r>
              <a:rPr lang="zh-CN" altLang="en-US" sz="3200" b="1"/>
              <a:t>真实的用户反馈</a:t>
            </a:r>
            <a:endParaRPr lang="zh-CN" altLang="en-US" sz="3200" b="1"/>
          </a:p>
        </p:txBody>
      </p:sp>
      <p:grpSp>
        <p:nvGrpSpPr>
          <p:cNvPr id="11" name="组合 10"/>
          <p:cNvGrpSpPr/>
          <p:nvPr/>
        </p:nvGrpSpPr>
        <p:grpSpPr>
          <a:xfrm rot="0">
            <a:off x="-1905" y="5922010"/>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grpSp>
        <p:nvGrpSpPr>
          <p:cNvPr id="15" name="组合 14"/>
          <p:cNvGrpSpPr/>
          <p:nvPr/>
        </p:nvGrpSpPr>
        <p:grpSpPr>
          <a:xfrm>
            <a:off x="1585595" y="1071245"/>
            <a:ext cx="10476230" cy="4558665"/>
            <a:chOff x="1561" y="1274"/>
            <a:chExt cx="16864" cy="7633"/>
          </a:xfrm>
        </p:grpSpPr>
        <p:pic>
          <p:nvPicPr>
            <p:cNvPr id="14" name="图片 13"/>
            <p:cNvPicPr>
              <a:picLocks noChangeAspect="1"/>
            </p:cNvPicPr>
            <p:nvPr/>
          </p:nvPicPr>
          <p:blipFill>
            <a:blip r:embed="rId1"/>
            <a:srcRect b="19360"/>
            <a:stretch>
              <a:fillRect/>
            </a:stretch>
          </p:blipFill>
          <p:spPr>
            <a:xfrm>
              <a:off x="5935" y="1274"/>
              <a:ext cx="12490" cy="3782"/>
            </a:xfrm>
            <a:prstGeom prst="rect">
              <a:avLst/>
            </a:prstGeom>
          </p:spPr>
        </p:pic>
        <p:pic>
          <p:nvPicPr>
            <p:cNvPr id="13" name="图片 12"/>
            <p:cNvPicPr>
              <a:picLocks noChangeAspect="1"/>
            </p:cNvPicPr>
            <p:nvPr/>
          </p:nvPicPr>
          <p:blipFill>
            <a:blip r:embed="rId2"/>
            <a:srcRect b="18998"/>
            <a:stretch>
              <a:fillRect/>
            </a:stretch>
          </p:blipFill>
          <p:spPr>
            <a:xfrm>
              <a:off x="3797" y="2979"/>
              <a:ext cx="12580" cy="3799"/>
            </a:xfrm>
            <a:prstGeom prst="rect">
              <a:avLst/>
            </a:prstGeom>
          </p:spPr>
        </p:pic>
        <p:pic>
          <p:nvPicPr>
            <p:cNvPr id="7" name="图片 6"/>
            <p:cNvPicPr>
              <a:picLocks noChangeAspect="1"/>
            </p:cNvPicPr>
            <p:nvPr/>
          </p:nvPicPr>
          <p:blipFill>
            <a:blip r:embed="rId3"/>
            <a:stretch>
              <a:fillRect/>
            </a:stretch>
          </p:blipFill>
          <p:spPr>
            <a:xfrm>
              <a:off x="1561" y="4847"/>
              <a:ext cx="12750" cy="4060"/>
            </a:xfrm>
            <a:prstGeom prst="rect">
              <a:avLst/>
            </a:prstGeom>
          </p:spPr>
        </p:pic>
      </p:grpSp>
      <p:sp>
        <p:nvSpPr>
          <p:cNvPr id="16" name="love_225411"/>
          <p:cNvSpPr>
            <a:spLocks noChangeAspect="1"/>
          </p:cNvSpPr>
          <p:nvPr/>
        </p:nvSpPr>
        <p:spPr bwMode="auto">
          <a:xfrm>
            <a:off x="398145" y="1096010"/>
            <a:ext cx="657860" cy="656590"/>
          </a:xfrm>
          <a:custGeom>
            <a:avLst/>
            <a:gdLst>
              <a:gd name="connsiteX0" fmla="*/ 20294 w 607745"/>
              <a:gd name="connsiteY0" fmla="*/ 363709 h 606439"/>
              <a:gd name="connsiteX1" fmla="*/ 20294 w 607745"/>
              <a:gd name="connsiteY1" fmla="*/ 586175 h 606439"/>
              <a:gd name="connsiteX2" fmla="*/ 50646 w 607745"/>
              <a:gd name="connsiteY2" fmla="*/ 586175 h 606439"/>
              <a:gd name="connsiteX3" fmla="*/ 50646 w 607745"/>
              <a:gd name="connsiteY3" fmla="*/ 576042 h 606439"/>
              <a:gd name="connsiteX4" fmla="*/ 50646 w 607745"/>
              <a:gd name="connsiteY4" fmla="*/ 378908 h 606439"/>
              <a:gd name="connsiteX5" fmla="*/ 50646 w 607745"/>
              <a:gd name="connsiteY5" fmla="*/ 363709 h 606439"/>
              <a:gd name="connsiteX6" fmla="*/ 161898 w 607745"/>
              <a:gd name="connsiteY6" fmla="*/ 333853 h 606439"/>
              <a:gd name="connsiteX7" fmla="*/ 192258 w 607745"/>
              <a:gd name="connsiteY7" fmla="*/ 344778 h 606439"/>
              <a:gd name="connsiteX8" fmla="*/ 250291 w 607745"/>
              <a:gd name="connsiteY8" fmla="*/ 363443 h 606439"/>
              <a:gd name="connsiteX9" fmla="*/ 289811 w 607745"/>
              <a:gd name="connsiteY9" fmla="*/ 363443 h 606439"/>
              <a:gd name="connsiteX10" fmla="*/ 362619 w 607745"/>
              <a:gd name="connsiteY10" fmla="*/ 401127 h 606439"/>
              <a:gd name="connsiteX11" fmla="*/ 371075 w 607745"/>
              <a:gd name="connsiteY11" fmla="*/ 424414 h 606439"/>
              <a:gd name="connsiteX12" fmla="*/ 273433 w 607745"/>
              <a:gd name="connsiteY12" fmla="*/ 424414 h 606439"/>
              <a:gd name="connsiteX13" fmla="*/ 222787 w 607745"/>
              <a:gd name="connsiteY13" fmla="*/ 464854 h 606439"/>
              <a:gd name="connsiteX14" fmla="*/ 232934 w 607745"/>
              <a:gd name="connsiteY14" fmla="*/ 474897 h 606439"/>
              <a:gd name="connsiteX15" fmla="*/ 243081 w 607745"/>
              <a:gd name="connsiteY15" fmla="*/ 464854 h 606439"/>
              <a:gd name="connsiteX16" fmla="*/ 273433 w 607745"/>
              <a:gd name="connsiteY16" fmla="*/ 444590 h 606439"/>
              <a:gd name="connsiteX17" fmla="*/ 371876 w 607745"/>
              <a:gd name="connsiteY17" fmla="*/ 444590 h 606439"/>
              <a:gd name="connsiteX18" fmla="*/ 376326 w 607745"/>
              <a:gd name="connsiteY18" fmla="*/ 443612 h 606439"/>
              <a:gd name="connsiteX19" fmla="*/ 407390 w 607745"/>
              <a:gd name="connsiteY19" fmla="*/ 432502 h 606439"/>
              <a:gd name="connsiteX20" fmla="*/ 434004 w 607745"/>
              <a:gd name="connsiteY20" fmla="*/ 425569 h 606439"/>
              <a:gd name="connsiteX21" fmla="*/ 521321 w 607745"/>
              <a:gd name="connsiteY21" fmla="*/ 372242 h 606439"/>
              <a:gd name="connsiteX22" fmla="*/ 602407 w 607745"/>
              <a:gd name="connsiteY22" fmla="*/ 374108 h 606439"/>
              <a:gd name="connsiteX23" fmla="*/ 596889 w 607745"/>
              <a:gd name="connsiteY23" fmla="*/ 413659 h 606439"/>
              <a:gd name="connsiteX24" fmla="*/ 596622 w 607745"/>
              <a:gd name="connsiteY24" fmla="*/ 413837 h 606439"/>
              <a:gd name="connsiteX25" fmla="*/ 443172 w 607745"/>
              <a:gd name="connsiteY25" fmla="*/ 533202 h 606439"/>
              <a:gd name="connsiteX26" fmla="*/ 409705 w 607745"/>
              <a:gd name="connsiteY26" fmla="*/ 549823 h 606439"/>
              <a:gd name="connsiteX27" fmla="*/ 395730 w 607745"/>
              <a:gd name="connsiteY27" fmla="*/ 551423 h 606439"/>
              <a:gd name="connsiteX28" fmla="*/ 264443 w 607745"/>
              <a:gd name="connsiteY28" fmla="*/ 571421 h 606439"/>
              <a:gd name="connsiteX29" fmla="*/ 202583 w 607745"/>
              <a:gd name="connsiteY29" fmla="*/ 576042 h 606439"/>
              <a:gd name="connsiteX30" fmla="*/ 70850 w 607745"/>
              <a:gd name="connsiteY30" fmla="*/ 576042 h 606439"/>
              <a:gd name="connsiteX31" fmla="*/ 70850 w 607745"/>
              <a:gd name="connsiteY31" fmla="*/ 606439 h 606439"/>
              <a:gd name="connsiteX32" fmla="*/ 0 w 607745"/>
              <a:gd name="connsiteY32" fmla="*/ 606439 h 606439"/>
              <a:gd name="connsiteX33" fmla="*/ 0 w 607745"/>
              <a:gd name="connsiteY33" fmla="*/ 343445 h 606439"/>
              <a:gd name="connsiteX34" fmla="*/ 70850 w 607745"/>
              <a:gd name="connsiteY34" fmla="*/ 343445 h 606439"/>
              <a:gd name="connsiteX35" fmla="*/ 70850 w 607745"/>
              <a:gd name="connsiteY35" fmla="*/ 364687 h 606439"/>
              <a:gd name="connsiteX36" fmla="*/ 161898 w 607745"/>
              <a:gd name="connsiteY36" fmla="*/ 333853 h 606439"/>
              <a:gd name="connsiteX37" fmla="*/ 229302 w 607745"/>
              <a:gd name="connsiteY37" fmla="*/ 0 h 606439"/>
              <a:gd name="connsiteX38" fmla="*/ 305664 w 607745"/>
              <a:gd name="connsiteY38" fmla="*/ 46832 h 606439"/>
              <a:gd name="connsiteX39" fmla="*/ 382561 w 607745"/>
              <a:gd name="connsiteY39" fmla="*/ 0 h 606439"/>
              <a:gd name="connsiteX40" fmla="*/ 464086 w 607745"/>
              <a:gd name="connsiteY40" fmla="*/ 40345 h 606439"/>
              <a:gd name="connsiteX41" fmla="*/ 452783 w 607745"/>
              <a:gd name="connsiteY41" fmla="*/ 196214 h 606439"/>
              <a:gd name="connsiteX42" fmla="*/ 313230 w 607745"/>
              <a:gd name="connsiteY42" fmla="*/ 340086 h 606439"/>
              <a:gd name="connsiteX43" fmla="*/ 305932 w 607745"/>
              <a:gd name="connsiteY43" fmla="*/ 347817 h 606439"/>
              <a:gd name="connsiteX44" fmla="*/ 298633 w 607745"/>
              <a:gd name="connsiteY44" fmla="*/ 340086 h 606439"/>
              <a:gd name="connsiteX45" fmla="*/ 159169 w 607745"/>
              <a:gd name="connsiteY45" fmla="*/ 196302 h 606439"/>
              <a:gd name="connsiteX46" fmla="*/ 147866 w 607745"/>
              <a:gd name="connsiteY46" fmla="*/ 40256 h 606439"/>
              <a:gd name="connsiteX47" fmla="*/ 229302 w 607745"/>
              <a:gd name="connsiteY47"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745" h="606439">
                <a:moveTo>
                  <a:pt x="20294" y="363709"/>
                </a:moveTo>
                <a:lnTo>
                  <a:pt x="20294" y="586175"/>
                </a:lnTo>
                <a:lnTo>
                  <a:pt x="50646" y="586175"/>
                </a:lnTo>
                <a:lnTo>
                  <a:pt x="50646" y="576042"/>
                </a:lnTo>
                <a:lnTo>
                  <a:pt x="50646" y="378908"/>
                </a:lnTo>
                <a:lnTo>
                  <a:pt x="50646" y="363709"/>
                </a:lnTo>
                <a:close/>
                <a:moveTo>
                  <a:pt x="161898" y="333853"/>
                </a:moveTo>
                <a:cubicBezTo>
                  <a:pt x="172798" y="334651"/>
                  <a:pt x="183179" y="337934"/>
                  <a:pt x="192258" y="344778"/>
                </a:cubicBezTo>
                <a:cubicBezTo>
                  <a:pt x="208279" y="356777"/>
                  <a:pt x="228840" y="363443"/>
                  <a:pt x="250291" y="363443"/>
                </a:cubicBezTo>
                <a:lnTo>
                  <a:pt x="289811" y="363443"/>
                </a:lnTo>
                <a:cubicBezTo>
                  <a:pt x="319539" y="363443"/>
                  <a:pt x="346776" y="377486"/>
                  <a:pt x="362619" y="401127"/>
                </a:cubicBezTo>
                <a:cubicBezTo>
                  <a:pt x="368227" y="409571"/>
                  <a:pt x="371075" y="417392"/>
                  <a:pt x="371075" y="424414"/>
                </a:cubicBezTo>
                <a:lnTo>
                  <a:pt x="273433" y="424414"/>
                </a:lnTo>
                <a:cubicBezTo>
                  <a:pt x="241746" y="424414"/>
                  <a:pt x="222787" y="439523"/>
                  <a:pt x="222787" y="464854"/>
                </a:cubicBezTo>
                <a:cubicBezTo>
                  <a:pt x="222787" y="470365"/>
                  <a:pt x="227327" y="474897"/>
                  <a:pt x="232934" y="474897"/>
                </a:cubicBezTo>
                <a:cubicBezTo>
                  <a:pt x="238542" y="474897"/>
                  <a:pt x="243081" y="470365"/>
                  <a:pt x="243081" y="464854"/>
                </a:cubicBezTo>
                <a:cubicBezTo>
                  <a:pt x="243081" y="459788"/>
                  <a:pt x="243081" y="444590"/>
                  <a:pt x="273433" y="444590"/>
                </a:cubicBezTo>
                <a:lnTo>
                  <a:pt x="371876" y="444590"/>
                </a:lnTo>
                <a:cubicBezTo>
                  <a:pt x="373478" y="444590"/>
                  <a:pt x="374991" y="444234"/>
                  <a:pt x="376326" y="443612"/>
                </a:cubicBezTo>
                <a:cubicBezTo>
                  <a:pt x="386295" y="438723"/>
                  <a:pt x="396353" y="433924"/>
                  <a:pt x="407390" y="432502"/>
                </a:cubicBezTo>
                <a:cubicBezTo>
                  <a:pt x="418338" y="431080"/>
                  <a:pt x="427773" y="428858"/>
                  <a:pt x="434004" y="425569"/>
                </a:cubicBezTo>
                <a:lnTo>
                  <a:pt x="521321" y="372242"/>
                </a:lnTo>
                <a:cubicBezTo>
                  <a:pt x="566626" y="348422"/>
                  <a:pt x="584606" y="348955"/>
                  <a:pt x="602407" y="374108"/>
                </a:cubicBezTo>
                <a:cubicBezTo>
                  <a:pt x="611308" y="386551"/>
                  <a:pt x="608816" y="403972"/>
                  <a:pt x="596889" y="413659"/>
                </a:cubicBezTo>
                <a:lnTo>
                  <a:pt x="596622" y="413837"/>
                </a:lnTo>
                <a:lnTo>
                  <a:pt x="443172" y="533202"/>
                </a:lnTo>
                <a:cubicBezTo>
                  <a:pt x="433381" y="542357"/>
                  <a:pt x="421810" y="548134"/>
                  <a:pt x="409705" y="549823"/>
                </a:cubicBezTo>
                <a:cubicBezTo>
                  <a:pt x="405343" y="550800"/>
                  <a:pt x="400537" y="551423"/>
                  <a:pt x="395730" y="551423"/>
                </a:cubicBezTo>
                <a:lnTo>
                  <a:pt x="264443" y="571421"/>
                </a:lnTo>
                <a:cubicBezTo>
                  <a:pt x="243971" y="574531"/>
                  <a:pt x="223232" y="576042"/>
                  <a:pt x="202583" y="576042"/>
                </a:cubicBezTo>
                <a:lnTo>
                  <a:pt x="70850" y="576042"/>
                </a:lnTo>
                <a:lnTo>
                  <a:pt x="70850" y="606439"/>
                </a:lnTo>
                <a:lnTo>
                  <a:pt x="0" y="606439"/>
                </a:lnTo>
                <a:lnTo>
                  <a:pt x="0" y="343445"/>
                </a:lnTo>
                <a:lnTo>
                  <a:pt x="70850" y="343445"/>
                </a:lnTo>
                <a:lnTo>
                  <a:pt x="70850" y="364687"/>
                </a:lnTo>
                <a:cubicBezTo>
                  <a:pt x="91812" y="351422"/>
                  <a:pt x="129195" y="331457"/>
                  <a:pt x="161898" y="333853"/>
                </a:cubicBezTo>
                <a:close/>
                <a:moveTo>
                  <a:pt x="229302" y="0"/>
                </a:moveTo>
                <a:cubicBezTo>
                  <a:pt x="260007" y="0"/>
                  <a:pt x="287953" y="17506"/>
                  <a:pt x="305664" y="46832"/>
                </a:cubicBezTo>
                <a:cubicBezTo>
                  <a:pt x="323465" y="17506"/>
                  <a:pt x="351589" y="0"/>
                  <a:pt x="382561" y="0"/>
                </a:cubicBezTo>
                <a:cubicBezTo>
                  <a:pt x="412198" y="0"/>
                  <a:pt x="440322" y="13952"/>
                  <a:pt x="464086" y="40345"/>
                </a:cubicBezTo>
                <a:cubicBezTo>
                  <a:pt x="492210" y="71536"/>
                  <a:pt x="508141" y="142806"/>
                  <a:pt x="452783" y="196214"/>
                </a:cubicBezTo>
                <a:cubicBezTo>
                  <a:pt x="428040" y="220207"/>
                  <a:pt x="314387" y="338931"/>
                  <a:pt x="313230" y="340086"/>
                </a:cubicBezTo>
                <a:lnTo>
                  <a:pt x="305932" y="347817"/>
                </a:lnTo>
                <a:lnTo>
                  <a:pt x="298633" y="340086"/>
                </a:lnTo>
                <a:cubicBezTo>
                  <a:pt x="297476" y="338931"/>
                  <a:pt x="184179" y="219940"/>
                  <a:pt x="159169" y="196302"/>
                </a:cubicBezTo>
                <a:cubicBezTo>
                  <a:pt x="102743" y="143072"/>
                  <a:pt x="119119" y="71714"/>
                  <a:pt x="147866" y="40256"/>
                </a:cubicBezTo>
                <a:cubicBezTo>
                  <a:pt x="172342" y="13596"/>
                  <a:pt x="199754" y="0"/>
                  <a:pt x="229302" y="0"/>
                </a:cubicBezTo>
                <a:close/>
              </a:path>
            </a:pathLst>
          </a:custGeom>
          <a:solidFill>
            <a:srgbClr val="C00000"/>
          </a:solidFill>
          <a:ln>
            <a:noFill/>
          </a:ln>
        </p:spPr>
      </p:sp>
      <p:pic>
        <p:nvPicPr>
          <p:cNvPr id="2" name="图片 1"/>
          <p:cNvPicPr>
            <a:picLocks noChangeAspect="1"/>
          </p:cNvPicPr>
          <p:nvPr/>
        </p:nvPicPr>
        <p:blipFill>
          <a:blip r:embed="rId4"/>
          <a:stretch>
            <a:fillRect/>
          </a:stretch>
        </p:blipFill>
        <p:spPr>
          <a:xfrm>
            <a:off x="360680" y="141605"/>
            <a:ext cx="695325" cy="638175"/>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98245" y="499110"/>
            <a:ext cx="1929130" cy="583565"/>
          </a:xfrm>
          <a:prstGeom prst="rect">
            <a:avLst/>
          </a:prstGeom>
          <a:noFill/>
        </p:spPr>
        <p:txBody>
          <a:bodyPr wrap="square" rtlCol="0">
            <a:spAutoFit/>
          </a:bodyPr>
          <a:p>
            <a:r>
              <a:rPr lang="zh-CN" altLang="en-US" sz="3200" b="1"/>
              <a:t>新增功能</a:t>
            </a:r>
            <a:endParaRPr lang="zh-CN" altLang="en-US" sz="3200" b="1"/>
          </a:p>
        </p:txBody>
      </p:sp>
      <p:grpSp>
        <p:nvGrpSpPr>
          <p:cNvPr id="11" name="组合 10"/>
          <p:cNvGrpSpPr/>
          <p:nvPr/>
        </p:nvGrpSpPr>
        <p:grpSpPr>
          <a:xfrm rot="0">
            <a:off x="-1905" y="5922010"/>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6" name="文本框 5"/>
          <p:cNvSpPr txBox="1"/>
          <p:nvPr/>
        </p:nvSpPr>
        <p:spPr>
          <a:xfrm>
            <a:off x="1084580" y="1543050"/>
            <a:ext cx="3596005" cy="2584450"/>
          </a:xfrm>
          <a:prstGeom prst="rect">
            <a:avLst/>
          </a:prstGeom>
          <a:noFill/>
        </p:spPr>
        <p:txBody>
          <a:bodyPr wrap="square" rtlCol="0" anchor="t">
            <a:spAutoFit/>
          </a:bodyPr>
          <a:p>
            <a:pPr algn="l"/>
            <a:r>
              <a:rPr lang="zh-CN" altLang="en-US">
                <a:sym typeface="+mn-ea"/>
              </a:rPr>
              <a:t> </a:t>
            </a:r>
            <a:r>
              <a:rPr lang="zh-CN" altLang="en-US">
                <a:sym typeface="+mn-ea"/>
              </a:rPr>
              <a:t>「当患者消息太密集，搜索功能是必要」</a:t>
            </a:r>
            <a:endParaRPr lang="zh-CN" altLang="en-US"/>
          </a:p>
          <a:p>
            <a:pPr algn="l"/>
            <a:endParaRPr lang="zh-CN" altLang="en-US">
              <a:sym typeface="+mn-ea"/>
            </a:endParaRPr>
          </a:p>
          <a:p>
            <a:pPr algn="l"/>
            <a:r>
              <a:rPr lang="zh-CN" altLang="en-US">
                <a:sym typeface="+mn-ea"/>
              </a:rPr>
              <a:t>患者求助信息订阅</a:t>
            </a:r>
            <a:r>
              <a:rPr lang="zh-CN" altLang="en-US"/>
              <a:t> ，</a:t>
            </a:r>
            <a:r>
              <a:rPr lang="zh-CN" altLang="en-US">
                <a:sym typeface="+mn-ea"/>
              </a:rPr>
              <a:t>个人用户订阅后，会推送患者求助</a:t>
            </a:r>
            <a:endParaRPr lang="zh-CN" altLang="en-US"/>
          </a:p>
          <a:p>
            <a:pPr algn="l"/>
            <a:r>
              <a:rPr lang="zh-CN" altLang="en-US">
                <a:sym typeface="+mn-ea"/>
              </a:rPr>
              <a:t>  「我是求助者的朋友，我需要对他的求助消息订阅」</a:t>
            </a:r>
            <a:endParaRPr lang="zh-CN" altLang="en-US">
              <a:sym typeface="+mn-ea"/>
            </a:endParaRPr>
          </a:p>
          <a:p>
            <a:pPr algn="l"/>
            <a:endParaRPr lang="zh-CN" altLang="en-US">
              <a:sym typeface="+mn-ea"/>
            </a:endParaRPr>
          </a:p>
          <a:p>
            <a:pPr algn="l"/>
            <a:endParaRPr lang="zh-CN" altLang="en-US"/>
          </a:p>
        </p:txBody>
      </p:sp>
      <p:sp>
        <p:nvSpPr>
          <p:cNvPr id="9" name="文本框 8"/>
          <p:cNvSpPr txBox="1"/>
          <p:nvPr/>
        </p:nvSpPr>
        <p:spPr>
          <a:xfrm>
            <a:off x="1198245" y="3824605"/>
            <a:ext cx="6278880" cy="1322070"/>
          </a:xfrm>
          <a:prstGeom prst="rect">
            <a:avLst/>
          </a:prstGeom>
          <a:noFill/>
        </p:spPr>
        <p:txBody>
          <a:bodyPr wrap="none" rtlCol="0" anchor="t">
            <a:spAutoFit/>
          </a:bodyPr>
          <a:p>
            <a:r>
              <a:rPr lang="zh-CN" altLang="en-US" sz="1600">
                <a:sym typeface="+mn-ea"/>
              </a:rPr>
              <a:t>目的：直接将患者的私域流量导入到我们的产品里</a:t>
            </a:r>
            <a:endParaRPr lang="zh-CN" altLang="en-US" sz="1600">
              <a:sym typeface="+mn-ea"/>
            </a:endParaRPr>
          </a:p>
          <a:p>
            <a:endParaRPr lang="zh-CN" altLang="en-US" sz="1600"/>
          </a:p>
          <a:p>
            <a:r>
              <a:rPr lang="zh-CN" altLang="en-US" sz="1600"/>
              <a:t>真实的模拟如果是我患病了</a:t>
            </a:r>
            <a:endParaRPr lang="zh-CN" altLang="en-US" sz="1600"/>
          </a:p>
          <a:p>
            <a:endParaRPr lang="zh-CN" altLang="en-US" sz="1600"/>
          </a:p>
          <a:p>
            <a:r>
              <a:rPr lang="zh-CN" altLang="en-US" sz="1600"/>
              <a:t>我会先告诉我最近的一波人，他们一定会每天都要关心我的生命安全</a:t>
            </a:r>
            <a:endParaRPr lang="zh-CN" altLang="en-US" sz="1600"/>
          </a:p>
        </p:txBody>
      </p:sp>
      <p:sp>
        <p:nvSpPr>
          <p:cNvPr id="17" name="iconfont-10472-5110461"/>
          <p:cNvSpPr>
            <a:spLocks noChangeAspect="1"/>
          </p:cNvSpPr>
          <p:nvPr/>
        </p:nvSpPr>
        <p:spPr bwMode="auto">
          <a:xfrm>
            <a:off x="474938" y="477680"/>
            <a:ext cx="609685" cy="605470"/>
          </a:xfrm>
          <a:custGeom>
            <a:avLst/>
            <a:gdLst>
              <a:gd name="T0" fmla="*/ 6038 w 12956"/>
              <a:gd name="T1" fmla="*/ 10404 h 12868"/>
              <a:gd name="T2" fmla="*/ 6919 w 12956"/>
              <a:gd name="T3" fmla="*/ 10404 h 12868"/>
              <a:gd name="T4" fmla="*/ 9526 w 12956"/>
              <a:gd name="T5" fmla="*/ 11848 h 12868"/>
              <a:gd name="T6" fmla="*/ 9971 w 12956"/>
              <a:gd name="T7" fmla="*/ 11535 h 12868"/>
              <a:gd name="T8" fmla="*/ 9459 w 12956"/>
              <a:gd name="T9" fmla="*/ 8386 h 12868"/>
              <a:gd name="T10" fmla="*/ 9704 w 12956"/>
              <a:gd name="T11" fmla="*/ 7607 h 12868"/>
              <a:gd name="T12" fmla="*/ 11882 w 12956"/>
              <a:gd name="T13" fmla="*/ 5370 h 12868"/>
              <a:gd name="T14" fmla="*/ 11710 w 12956"/>
              <a:gd name="T15" fmla="*/ 4859 h 12868"/>
              <a:gd name="T16" fmla="*/ 8755 w 12956"/>
              <a:gd name="T17" fmla="*/ 4406 h 12868"/>
              <a:gd name="T18" fmla="*/ 8069 w 12956"/>
              <a:gd name="T19" fmla="*/ 3895 h 12868"/>
              <a:gd name="T20" fmla="*/ 6754 w 12956"/>
              <a:gd name="T21" fmla="*/ 1082 h 12868"/>
              <a:gd name="T22" fmla="*/ 6205 w 12956"/>
              <a:gd name="T23" fmla="*/ 1082 h 12868"/>
              <a:gd name="T24" fmla="*/ 4888 w 12956"/>
              <a:gd name="T25" fmla="*/ 3894 h 12868"/>
              <a:gd name="T26" fmla="*/ 4203 w 12956"/>
              <a:gd name="T27" fmla="*/ 4406 h 12868"/>
              <a:gd name="T28" fmla="*/ 1247 w 12956"/>
              <a:gd name="T29" fmla="*/ 4859 h 12868"/>
              <a:gd name="T30" fmla="*/ 1076 w 12956"/>
              <a:gd name="T31" fmla="*/ 5370 h 12868"/>
              <a:gd name="T32" fmla="*/ 3253 w 12956"/>
              <a:gd name="T33" fmla="*/ 7607 h 12868"/>
              <a:gd name="T34" fmla="*/ 3499 w 12956"/>
              <a:gd name="T35" fmla="*/ 8386 h 12868"/>
              <a:gd name="T36" fmla="*/ 2987 w 12956"/>
              <a:gd name="T37" fmla="*/ 11535 h 12868"/>
              <a:gd name="T38" fmla="*/ 3432 w 12956"/>
              <a:gd name="T39" fmla="*/ 11848 h 12868"/>
              <a:gd name="T40" fmla="*/ 6038 w 12956"/>
              <a:gd name="T41" fmla="*/ 10404 h 12868"/>
              <a:gd name="T42" fmla="*/ 3873 w 12956"/>
              <a:gd name="T43" fmla="*/ 12643 h 12868"/>
              <a:gd name="T44" fmla="*/ 2589 w 12956"/>
              <a:gd name="T45" fmla="*/ 12574 h 12868"/>
              <a:gd name="T46" fmla="*/ 2090 w 12956"/>
              <a:gd name="T47" fmla="*/ 11389 h 12868"/>
              <a:gd name="T48" fmla="*/ 2602 w 12956"/>
              <a:gd name="T49" fmla="*/ 8240 h 12868"/>
              <a:gd name="T50" fmla="*/ 424 w 12956"/>
              <a:gd name="T51" fmla="*/ 6003 h 12868"/>
              <a:gd name="T52" fmla="*/ 144 w 12956"/>
              <a:gd name="T53" fmla="*/ 4773 h 12868"/>
              <a:gd name="T54" fmla="*/ 1109 w 12956"/>
              <a:gd name="T55" fmla="*/ 3962 h 12868"/>
              <a:gd name="T56" fmla="*/ 4065 w 12956"/>
              <a:gd name="T57" fmla="*/ 3509 h 12868"/>
              <a:gd name="T58" fmla="*/ 5382 w 12956"/>
              <a:gd name="T59" fmla="*/ 698 h 12868"/>
              <a:gd name="T60" fmla="*/ 6479 w 12956"/>
              <a:gd name="T61" fmla="*/ 0 h 12868"/>
              <a:gd name="T62" fmla="*/ 7576 w 12956"/>
              <a:gd name="T63" fmla="*/ 698 h 12868"/>
              <a:gd name="T64" fmla="*/ 8892 w 12956"/>
              <a:gd name="T65" fmla="*/ 3509 h 12868"/>
              <a:gd name="T66" fmla="*/ 11848 w 12956"/>
              <a:gd name="T67" fmla="*/ 3962 h 12868"/>
              <a:gd name="T68" fmla="*/ 12812 w 12956"/>
              <a:gd name="T69" fmla="*/ 4774 h 12868"/>
              <a:gd name="T70" fmla="*/ 12533 w 12956"/>
              <a:gd name="T71" fmla="*/ 6003 h 12868"/>
              <a:gd name="T72" fmla="*/ 10356 w 12956"/>
              <a:gd name="T73" fmla="*/ 8240 h 12868"/>
              <a:gd name="T74" fmla="*/ 10867 w 12956"/>
              <a:gd name="T75" fmla="*/ 11389 h 12868"/>
              <a:gd name="T76" fmla="*/ 10369 w 12956"/>
              <a:gd name="T77" fmla="*/ 12574 h 12868"/>
              <a:gd name="T78" fmla="*/ 9085 w 12956"/>
              <a:gd name="T79" fmla="*/ 12643 h 12868"/>
              <a:gd name="T80" fmla="*/ 6479 w 12956"/>
              <a:gd name="T81" fmla="*/ 11198 h 12868"/>
              <a:gd name="T82" fmla="*/ 3873 w 12956"/>
              <a:gd name="T83" fmla="*/ 12642 h 12868"/>
              <a:gd name="T84" fmla="*/ 3873 w 12956"/>
              <a:gd name="T85" fmla="*/ 12643 h 1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56" h="12868">
                <a:moveTo>
                  <a:pt x="6038" y="10404"/>
                </a:moveTo>
                <a:cubicBezTo>
                  <a:pt x="6312" y="10252"/>
                  <a:pt x="6645" y="10252"/>
                  <a:pt x="6919" y="10404"/>
                </a:cubicBezTo>
                <a:lnTo>
                  <a:pt x="9526" y="11848"/>
                </a:lnTo>
                <a:cubicBezTo>
                  <a:pt x="9747" y="11971"/>
                  <a:pt x="10012" y="11784"/>
                  <a:pt x="9971" y="11535"/>
                </a:cubicBezTo>
                <a:lnTo>
                  <a:pt x="9459" y="8386"/>
                </a:lnTo>
                <a:cubicBezTo>
                  <a:pt x="9413" y="8102"/>
                  <a:pt x="9504" y="7813"/>
                  <a:pt x="9704" y="7607"/>
                </a:cubicBezTo>
                <a:lnTo>
                  <a:pt x="11882" y="5370"/>
                </a:lnTo>
                <a:cubicBezTo>
                  <a:pt x="12054" y="5193"/>
                  <a:pt x="11954" y="4896"/>
                  <a:pt x="11710" y="4859"/>
                </a:cubicBezTo>
                <a:lnTo>
                  <a:pt x="8755" y="4406"/>
                </a:lnTo>
                <a:cubicBezTo>
                  <a:pt x="8455" y="4361"/>
                  <a:pt x="8198" y="4169"/>
                  <a:pt x="8069" y="3895"/>
                </a:cubicBezTo>
                <a:lnTo>
                  <a:pt x="6754" y="1082"/>
                </a:lnTo>
                <a:cubicBezTo>
                  <a:pt x="6645" y="848"/>
                  <a:pt x="6313" y="848"/>
                  <a:pt x="6205" y="1082"/>
                </a:cubicBezTo>
                <a:lnTo>
                  <a:pt x="4888" y="3894"/>
                </a:lnTo>
                <a:cubicBezTo>
                  <a:pt x="4760" y="4168"/>
                  <a:pt x="4503" y="4361"/>
                  <a:pt x="4203" y="4406"/>
                </a:cubicBezTo>
                <a:lnTo>
                  <a:pt x="1247" y="4859"/>
                </a:lnTo>
                <a:cubicBezTo>
                  <a:pt x="1003" y="4896"/>
                  <a:pt x="903" y="5193"/>
                  <a:pt x="1076" y="5370"/>
                </a:cubicBezTo>
                <a:lnTo>
                  <a:pt x="3253" y="7607"/>
                </a:lnTo>
                <a:cubicBezTo>
                  <a:pt x="3454" y="7813"/>
                  <a:pt x="3545" y="8102"/>
                  <a:pt x="3499" y="8386"/>
                </a:cubicBezTo>
                <a:lnTo>
                  <a:pt x="2987" y="11535"/>
                </a:lnTo>
                <a:cubicBezTo>
                  <a:pt x="2946" y="11784"/>
                  <a:pt x="3211" y="11971"/>
                  <a:pt x="3432" y="11848"/>
                </a:cubicBezTo>
                <a:lnTo>
                  <a:pt x="6038" y="10404"/>
                </a:lnTo>
                <a:close/>
                <a:moveTo>
                  <a:pt x="3873" y="12643"/>
                </a:moveTo>
                <a:cubicBezTo>
                  <a:pt x="3467" y="12868"/>
                  <a:pt x="2968" y="12841"/>
                  <a:pt x="2589" y="12574"/>
                </a:cubicBezTo>
                <a:cubicBezTo>
                  <a:pt x="2209" y="12307"/>
                  <a:pt x="2015" y="11847"/>
                  <a:pt x="2090" y="11389"/>
                </a:cubicBezTo>
                <a:lnTo>
                  <a:pt x="2602" y="8240"/>
                </a:lnTo>
                <a:lnTo>
                  <a:pt x="424" y="6003"/>
                </a:lnTo>
                <a:cubicBezTo>
                  <a:pt x="108" y="5678"/>
                  <a:pt x="0" y="5203"/>
                  <a:pt x="144" y="4773"/>
                </a:cubicBezTo>
                <a:cubicBezTo>
                  <a:pt x="288" y="4344"/>
                  <a:pt x="661" y="4030"/>
                  <a:pt x="1109" y="3962"/>
                </a:cubicBezTo>
                <a:lnTo>
                  <a:pt x="4065" y="3509"/>
                </a:lnTo>
                <a:lnTo>
                  <a:pt x="5382" y="698"/>
                </a:lnTo>
                <a:cubicBezTo>
                  <a:pt x="5581" y="272"/>
                  <a:pt x="6008" y="0"/>
                  <a:pt x="6479" y="0"/>
                </a:cubicBezTo>
                <a:cubicBezTo>
                  <a:pt x="6949" y="0"/>
                  <a:pt x="7377" y="272"/>
                  <a:pt x="7576" y="698"/>
                </a:cubicBezTo>
                <a:lnTo>
                  <a:pt x="8892" y="3509"/>
                </a:lnTo>
                <a:lnTo>
                  <a:pt x="11848" y="3962"/>
                </a:lnTo>
                <a:cubicBezTo>
                  <a:pt x="12296" y="4031"/>
                  <a:pt x="12668" y="4344"/>
                  <a:pt x="12812" y="4774"/>
                </a:cubicBezTo>
                <a:cubicBezTo>
                  <a:pt x="12956" y="5203"/>
                  <a:pt x="12848" y="5678"/>
                  <a:pt x="12533" y="6003"/>
                </a:cubicBezTo>
                <a:lnTo>
                  <a:pt x="10356" y="8240"/>
                </a:lnTo>
                <a:lnTo>
                  <a:pt x="10867" y="11389"/>
                </a:lnTo>
                <a:cubicBezTo>
                  <a:pt x="10942" y="11847"/>
                  <a:pt x="10748" y="12307"/>
                  <a:pt x="10369" y="12574"/>
                </a:cubicBezTo>
                <a:cubicBezTo>
                  <a:pt x="9989" y="12841"/>
                  <a:pt x="9491" y="12868"/>
                  <a:pt x="9085" y="12643"/>
                </a:cubicBezTo>
                <a:lnTo>
                  <a:pt x="6479" y="11198"/>
                </a:lnTo>
                <a:lnTo>
                  <a:pt x="3873" y="12642"/>
                </a:lnTo>
                <a:lnTo>
                  <a:pt x="3873" y="12643"/>
                </a:lnTo>
                <a:close/>
              </a:path>
            </a:pathLst>
          </a:custGeom>
          <a:solidFill>
            <a:srgbClr val="C00000"/>
          </a:solidFill>
          <a:ln>
            <a:noFill/>
          </a:ln>
        </p:spPr>
      </p:sp>
      <p:sp>
        <p:nvSpPr>
          <p:cNvPr id="19" name="文本框 18"/>
          <p:cNvSpPr txBox="1"/>
          <p:nvPr/>
        </p:nvSpPr>
        <p:spPr>
          <a:xfrm>
            <a:off x="1268095" y="1082675"/>
            <a:ext cx="1402080" cy="460375"/>
          </a:xfrm>
          <a:prstGeom prst="rect">
            <a:avLst/>
          </a:prstGeom>
          <a:noFill/>
        </p:spPr>
        <p:txBody>
          <a:bodyPr wrap="none" rtlCol="0" anchor="t">
            <a:spAutoFit/>
          </a:bodyPr>
          <a:p>
            <a:r>
              <a:rPr lang="zh-CN" altLang="en-US" sz="2400" b="1">
                <a:solidFill>
                  <a:srgbClr val="C00000"/>
                </a:solidFill>
                <a:sym typeface="+mn-ea"/>
              </a:rPr>
              <a:t>订阅功能  </a:t>
            </a:r>
            <a:endParaRPr lang="zh-CN" altLang="en-US" sz="2400" b="1">
              <a:solidFill>
                <a:srgbClr val="C00000"/>
              </a:solidFill>
              <a:sym typeface="+mn-ea"/>
            </a:endParaRPr>
          </a:p>
        </p:txBody>
      </p:sp>
      <p:pic>
        <p:nvPicPr>
          <p:cNvPr id="2" name="图片 1"/>
          <p:cNvPicPr>
            <a:picLocks noChangeAspect="1"/>
          </p:cNvPicPr>
          <p:nvPr/>
        </p:nvPicPr>
        <p:blipFill>
          <a:blip r:embed="rId1"/>
          <a:stretch>
            <a:fillRect/>
          </a:stretch>
        </p:blipFill>
        <p:spPr>
          <a:xfrm>
            <a:off x="8325485" y="365760"/>
            <a:ext cx="2388235" cy="490982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6985" y="1190625"/>
            <a:ext cx="3482340" cy="583565"/>
          </a:xfrm>
          <a:prstGeom prst="rect">
            <a:avLst/>
          </a:prstGeom>
          <a:noFill/>
        </p:spPr>
        <p:txBody>
          <a:bodyPr wrap="square" rtlCol="0">
            <a:spAutoFit/>
          </a:bodyPr>
          <a:p>
            <a:r>
              <a:rPr lang="zh-CN" altLang="en-US" sz="3200" b="1"/>
              <a:t>新增功能</a:t>
            </a:r>
            <a:endParaRPr lang="zh-CN" altLang="en-US" sz="3200" b="1"/>
          </a:p>
        </p:txBody>
      </p:sp>
      <p:grpSp>
        <p:nvGrpSpPr>
          <p:cNvPr id="11" name="组合 10"/>
          <p:cNvGrpSpPr/>
          <p:nvPr/>
        </p:nvGrpSpPr>
        <p:grpSpPr>
          <a:xfrm rot="0">
            <a:off x="-1905" y="5922010"/>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17" name="iconfont-10472-5110461"/>
          <p:cNvSpPr>
            <a:spLocks noChangeAspect="1"/>
          </p:cNvSpPr>
          <p:nvPr/>
        </p:nvSpPr>
        <p:spPr bwMode="auto">
          <a:xfrm>
            <a:off x="588603" y="1147605"/>
            <a:ext cx="609685" cy="605470"/>
          </a:xfrm>
          <a:custGeom>
            <a:avLst/>
            <a:gdLst>
              <a:gd name="T0" fmla="*/ 6038 w 12956"/>
              <a:gd name="T1" fmla="*/ 10404 h 12868"/>
              <a:gd name="T2" fmla="*/ 6919 w 12956"/>
              <a:gd name="T3" fmla="*/ 10404 h 12868"/>
              <a:gd name="T4" fmla="*/ 9526 w 12956"/>
              <a:gd name="T5" fmla="*/ 11848 h 12868"/>
              <a:gd name="T6" fmla="*/ 9971 w 12956"/>
              <a:gd name="T7" fmla="*/ 11535 h 12868"/>
              <a:gd name="T8" fmla="*/ 9459 w 12956"/>
              <a:gd name="T9" fmla="*/ 8386 h 12868"/>
              <a:gd name="T10" fmla="*/ 9704 w 12956"/>
              <a:gd name="T11" fmla="*/ 7607 h 12868"/>
              <a:gd name="T12" fmla="*/ 11882 w 12956"/>
              <a:gd name="T13" fmla="*/ 5370 h 12868"/>
              <a:gd name="T14" fmla="*/ 11710 w 12956"/>
              <a:gd name="T15" fmla="*/ 4859 h 12868"/>
              <a:gd name="T16" fmla="*/ 8755 w 12956"/>
              <a:gd name="T17" fmla="*/ 4406 h 12868"/>
              <a:gd name="T18" fmla="*/ 8069 w 12956"/>
              <a:gd name="T19" fmla="*/ 3895 h 12868"/>
              <a:gd name="T20" fmla="*/ 6754 w 12956"/>
              <a:gd name="T21" fmla="*/ 1082 h 12868"/>
              <a:gd name="T22" fmla="*/ 6205 w 12956"/>
              <a:gd name="T23" fmla="*/ 1082 h 12868"/>
              <a:gd name="T24" fmla="*/ 4888 w 12956"/>
              <a:gd name="T25" fmla="*/ 3894 h 12868"/>
              <a:gd name="T26" fmla="*/ 4203 w 12956"/>
              <a:gd name="T27" fmla="*/ 4406 h 12868"/>
              <a:gd name="T28" fmla="*/ 1247 w 12956"/>
              <a:gd name="T29" fmla="*/ 4859 h 12868"/>
              <a:gd name="T30" fmla="*/ 1076 w 12956"/>
              <a:gd name="T31" fmla="*/ 5370 h 12868"/>
              <a:gd name="T32" fmla="*/ 3253 w 12956"/>
              <a:gd name="T33" fmla="*/ 7607 h 12868"/>
              <a:gd name="T34" fmla="*/ 3499 w 12956"/>
              <a:gd name="T35" fmla="*/ 8386 h 12868"/>
              <a:gd name="T36" fmla="*/ 2987 w 12956"/>
              <a:gd name="T37" fmla="*/ 11535 h 12868"/>
              <a:gd name="T38" fmla="*/ 3432 w 12956"/>
              <a:gd name="T39" fmla="*/ 11848 h 12868"/>
              <a:gd name="T40" fmla="*/ 6038 w 12956"/>
              <a:gd name="T41" fmla="*/ 10404 h 12868"/>
              <a:gd name="T42" fmla="*/ 3873 w 12956"/>
              <a:gd name="T43" fmla="*/ 12643 h 12868"/>
              <a:gd name="T44" fmla="*/ 2589 w 12956"/>
              <a:gd name="T45" fmla="*/ 12574 h 12868"/>
              <a:gd name="T46" fmla="*/ 2090 w 12956"/>
              <a:gd name="T47" fmla="*/ 11389 h 12868"/>
              <a:gd name="T48" fmla="*/ 2602 w 12956"/>
              <a:gd name="T49" fmla="*/ 8240 h 12868"/>
              <a:gd name="T50" fmla="*/ 424 w 12956"/>
              <a:gd name="T51" fmla="*/ 6003 h 12868"/>
              <a:gd name="T52" fmla="*/ 144 w 12956"/>
              <a:gd name="T53" fmla="*/ 4773 h 12868"/>
              <a:gd name="T54" fmla="*/ 1109 w 12956"/>
              <a:gd name="T55" fmla="*/ 3962 h 12868"/>
              <a:gd name="T56" fmla="*/ 4065 w 12956"/>
              <a:gd name="T57" fmla="*/ 3509 h 12868"/>
              <a:gd name="T58" fmla="*/ 5382 w 12956"/>
              <a:gd name="T59" fmla="*/ 698 h 12868"/>
              <a:gd name="T60" fmla="*/ 6479 w 12956"/>
              <a:gd name="T61" fmla="*/ 0 h 12868"/>
              <a:gd name="T62" fmla="*/ 7576 w 12956"/>
              <a:gd name="T63" fmla="*/ 698 h 12868"/>
              <a:gd name="T64" fmla="*/ 8892 w 12956"/>
              <a:gd name="T65" fmla="*/ 3509 h 12868"/>
              <a:gd name="T66" fmla="*/ 11848 w 12956"/>
              <a:gd name="T67" fmla="*/ 3962 h 12868"/>
              <a:gd name="T68" fmla="*/ 12812 w 12956"/>
              <a:gd name="T69" fmla="*/ 4774 h 12868"/>
              <a:gd name="T70" fmla="*/ 12533 w 12956"/>
              <a:gd name="T71" fmla="*/ 6003 h 12868"/>
              <a:gd name="T72" fmla="*/ 10356 w 12956"/>
              <a:gd name="T73" fmla="*/ 8240 h 12868"/>
              <a:gd name="T74" fmla="*/ 10867 w 12956"/>
              <a:gd name="T75" fmla="*/ 11389 h 12868"/>
              <a:gd name="T76" fmla="*/ 10369 w 12956"/>
              <a:gd name="T77" fmla="*/ 12574 h 12868"/>
              <a:gd name="T78" fmla="*/ 9085 w 12956"/>
              <a:gd name="T79" fmla="*/ 12643 h 12868"/>
              <a:gd name="T80" fmla="*/ 6479 w 12956"/>
              <a:gd name="T81" fmla="*/ 11198 h 12868"/>
              <a:gd name="T82" fmla="*/ 3873 w 12956"/>
              <a:gd name="T83" fmla="*/ 12642 h 12868"/>
              <a:gd name="T84" fmla="*/ 3873 w 12956"/>
              <a:gd name="T85" fmla="*/ 12643 h 1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56" h="12868">
                <a:moveTo>
                  <a:pt x="6038" y="10404"/>
                </a:moveTo>
                <a:cubicBezTo>
                  <a:pt x="6312" y="10252"/>
                  <a:pt x="6645" y="10252"/>
                  <a:pt x="6919" y="10404"/>
                </a:cubicBezTo>
                <a:lnTo>
                  <a:pt x="9526" y="11848"/>
                </a:lnTo>
                <a:cubicBezTo>
                  <a:pt x="9747" y="11971"/>
                  <a:pt x="10012" y="11784"/>
                  <a:pt x="9971" y="11535"/>
                </a:cubicBezTo>
                <a:lnTo>
                  <a:pt x="9459" y="8386"/>
                </a:lnTo>
                <a:cubicBezTo>
                  <a:pt x="9413" y="8102"/>
                  <a:pt x="9504" y="7813"/>
                  <a:pt x="9704" y="7607"/>
                </a:cubicBezTo>
                <a:lnTo>
                  <a:pt x="11882" y="5370"/>
                </a:lnTo>
                <a:cubicBezTo>
                  <a:pt x="12054" y="5193"/>
                  <a:pt x="11954" y="4896"/>
                  <a:pt x="11710" y="4859"/>
                </a:cubicBezTo>
                <a:lnTo>
                  <a:pt x="8755" y="4406"/>
                </a:lnTo>
                <a:cubicBezTo>
                  <a:pt x="8455" y="4361"/>
                  <a:pt x="8198" y="4169"/>
                  <a:pt x="8069" y="3895"/>
                </a:cubicBezTo>
                <a:lnTo>
                  <a:pt x="6754" y="1082"/>
                </a:lnTo>
                <a:cubicBezTo>
                  <a:pt x="6645" y="848"/>
                  <a:pt x="6313" y="848"/>
                  <a:pt x="6205" y="1082"/>
                </a:cubicBezTo>
                <a:lnTo>
                  <a:pt x="4888" y="3894"/>
                </a:lnTo>
                <a:cubicBezTo>
                  <a:pt x="4760" y="4168"/>
                  <a:pt x="4503" y="4361"/>
                  <a:pt x="4203" y="4406"/>
                </a:cubicBezTo>
                <a:lnTo>
                  <a:pt x="1247" y="4859"/>
                </a:lnTo>
                <a:cubicBezTo>
                  <a:pt x="1003" y="4896"/>
                  <a:pt x="903" y="5193"/>
                  <a:pt x="1076" y="5370"/>
                </a:cubicBezTo>
                <a:lnTo>
                  <a:pt x="3253" y="7607"/>
                </a:lnTo>
                <a:cubicBezTo>
                  <a:pt x="3454" y="7813"/>
                  <a:pt x="3545" y="8102"/>
                  <a:pt x="3499" y="8386"/>
                </a:cubicBezTo>
                <a:lnTo>
                  <a:pt x="2987" y="11535"/>
                </a:lnTo>
                <a:cubicBezTo>
                  <a:pt x="2946" y="11784"/>
                  <a:pt x="3211" y="11971"/>
                  <a:pt x="3432" y="11848"/>
                </a:cubicBezTo>
                <a:lnTo>
                  <a:pt x="6038" y="10404"/>
                </a:lnTo>
                <a:close/>
                <a:moveTo>
                  <a:pt x="3873" y="12643"/>
                </a:moveTo>
                <a:cubicBezTo>
                  <a:pt x="3467" y="12868"/>
                  <a:pt x="2968" y="12841"/>
                  <a:pt x="2589" y="12574"/>
                </a:cubicBezTo>
                <a:cubicBezTo>
                  <a:pt x="2209" y="12307"/>
                  <a:pt x="2015" y="11847"/>
                  <a:pt x="2090" y="11389"/>
                </a:cubicBezTo>
                <a:lnTo>
                  <a:pt x="2602" y="8240"/>
                </a:lnTo>
                <a:lnTo>
                  <a:pt x="424" y="6003"/>
                </a:lnTo>
                <a:cubicBezTo>
                  <a:pt x="108" y="5678"/>
                  <a:pt x="0" y="5203"/>
                  <a:pt x="144" y="4773"/>
                </a:cubicBezTo>
                <a:cubicBezTo>
                  <a:pt x="288" y="4344"/>
                  <a:pt x="661" y="4030"/>
                  <a:pt x="1109" y="3962"/>
                </a:cubicBezTo>
                <a:lnTo>
                  <a:pt x="4065" y="3509"/>
                </a:lnTo>
                <a:lnTo>
                  <a:pt x="5382" y="698"/>
                </a:lnTo>
                <a:cubicBezTo>
                  <a:pt x="5581" y="272"/>
                  <a:pt x="6008" y="0"/>
                  <a:pt x="6479" y="0"/>
                </a:cubicBezTo>
                <a:cubicBezTo>
                  <a:pt x="6949" y="0"/>
                  <a:pt x="7377" y="272"/>
                  <a:pt x="7576" y="698"/>
                </a:cubicBezTo>
                <a:lnTo>
                  <a:pt x="8892" y="3509"/>
                </a:lnTo>
                <a:lnTo>
                  <a:pt x="11848" y="3962"/>
                </a:lnTo>
                <a:cubicBezTo>
                  <a:pt x="12296" y="4031"/>
                  <a:pt x="12668" y="4344"/>
                  <a:pt x="12812" y="4774"/>
                </a:cubicBezTo>
                <a:cubicBezTo>
                  <a:pt x="12956" y="5203"/>
                  <a:pt x="12848" y="5678"/>
                  <a:pt x="12533" y="6003"/>
                </a:cubicBezTo>
                <a:lnTo>
                  <a:pt x="10356" y="8240"/>
                </a:lnTo>
                <a:lnTo>
                  <a:pt x="10867" y="11389"/>
                </a:lnTo>
                <a:cubicBezTo>
                  <a:pt x="10942" y="11847"/>
                  <a:pt x="10748" y="12307"/>
                  <a:pt x="10369" y="12574"/>
                </a:cubicBezTo>
                <a:cubicBezTo>
                  <a:pt x="9989" y="12841"/>
                  <a:pt x="9491" y="12868"/>
                  <a:pt x="9085" y="12643"/>
                </a:cubicBezTo>
                <a:lnTo>
                  <a:pt x="6479" y="11198"/>
                </a:lnTo>
                <a:lnTo>
                  <a:pt x="3873" y="12642"/>
                </a:lnTo>
                <a:lnTo>
                  <a:pt x="3873" y="12643"/>
                </a:lnTo>
                <a:close/>
              </a:path>
            </a:pathLst>
          </a:custGeom>
          <a:solidFill>
            <a:srgbClr val="C00000"/>
          </a:solidFill>
          <a:ln>
            <a:noFill/>
          </a:ln>
        </p:spPr>
      </p:sp>
      <p:sp>
        <p:nvSpPr>
          <p:cNvPr id="19" name="文本框 18"/>
          <p:cNvSpPr txBox="1"/>
          <p:nvPr/>
        </p:nvSpPr>
        <p:spPr>
          <a:xfrm>
            <a:off x="1198245" y="2174875"/>
            <a:ext cx="5069840" cy="1938020"/>
          </a:xfrm>
          <a:prstGeom prst="rect">
            <a:avLst/>
          </a:prstGeom>
          <a:noFill/>
        </p:spPr>
        <p:txBody>
          <a:bodyPr wrap="none" rtlCol="0" anchor="t">
            <a:spAutoFit/>
          </a:bodyPr>
          <a:p>
            <a:r>
              <a:rPr lang="zh-CN" altLang="en-US" sz="2400" b="1">
                <a:solidFill>
                  <a:srgbClr val="C00000"/>
                </a:solidFill>
                <a:sym typeface="+mn-ea"/>
              </a:rPr>
              <a:t>服务栏功能</a:t>
            </a:r>
            <a:endParaRPr lang="zh-CN" altLang="en-US" sz="2400" b="1">
              <a:solidFill>
                <a:srgbClr val="C00000"/>
              </a:solidFill>
              <a:sym typeface="+mn-ea"/>
            </a:endParaRPr>
          </a:p>
          <a:p>
            <a:endParaRPr lang="zh-CN" altLang="en-US" sz="2400" b="1">
              <a:solidFill>
                <a:srgbClr val="C00000"/>
              </a:solidFill>
              <a:sym typeface="+mn-ea"/>
            </a:endParaRPr>
          </a:p>
          <a:p>
            <a:r>
              <a:rPr lang="zh-CN" altLang="en-US" sz="2400" b="1">
                <a:solidFill>
                  <a:srgbClr val="C00000"/>
                </a:solidFill>
                <a:sym typeface="+mn-ea"/>
              </a:rPr>
              <a:t>鼓励用户能向更多正规的平台求助！</a:t>
            </a:r>
            <a:endParaRPr lang="zh-CN" altLang="en-US" sz="2400" b="1">
              <a:solidFill>
                <a:srgbClr val="C00000"/>
              </a:solidFill>
              <a:sym typeface="+mn-ea"/>
            </a:endParaRPr>
          </a:p>
          <a:p>
            <a:endParaRPr lang="zh-CN" altLang="en-US" sz="2400" b="1">
              <a:solidFill>
                <a:srgbClr val="C00000"/>
              </a:solidFill>
              <a:sym typeface="+mn-ea"/>
            </a:endParaRPr>
          </a:p>
          <a:p>
            <a:r>
              <a:rPr lang="zh-CN" altLang="en-US" sz="2400" b="1">
                <a:solidFill>
                  <a:srgbClr val="C00000"/>
                </a:solidFill>
                <a:sym typeface="+mn-ea"/>
              </a:rPr>
              <a:t>增加用户信心  </a:t>
            </a:r>
            <a:endParaRPr lang="zh-CN" altLang="en-US" sz="2400" b="1">
              <a:solidFill>
                <a:srgbClr val="C00000"/>
              </a:solidFill>
              <a:sym typeface="+mn-ea"/>
            </a:endParaRPr>
          </a:p>
        </p:txBody>
      </p:sp>
      <p:pic>
        <p:nvPicPr>
          <p:cNvPr id="2" name="图片 1"/>
          <p:cNvPicPr>
            <a:picLocks noChangeAspect="1"/>
          </p:cNvPicPr>
          <p:nvPr/>
        </p:nvPicPr>
        <p:blipFill>
          <a:blip r:embed="rId1"/>
          <a:stretch>
            <a:fillRect/>
          </a:stretch>
        </p:blipFill>
        <p:spPr>
          <a:xfrm>
            <a:off x="173990" y="141605"/>
            <a:ext cx="695325" cy="638175"/>
          </a:xfrm>
          <a:prstGeom prst="rect">
            <a:avLst/>
          </a:prstGeom>
        </p:spPr>
      </p:pic>
      <p:pic>
        <p:nvPicPr>
          <p:cNvPr id="6" name="图片 5"/>
          <p:cNvPicPr>
            <a:picLocks noChangeAspect="1"/>
          </p:cNvPicPr>
          <p:nvPr/>
        </p:nvPicPr>
        <p:blipFill>
          <a:blip r:embed="rId2"/>
          <a:stretch>
            <a:fillRect/>
          </a:stretch>
        </p:blipFill>
        <p:spPr>
          <a:xfrm>
            <a:off x="8154035" y="201295"/>
            <a:ext cx="3126105" cy="55594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50390" y="1386205"/>
            <a:ext cx="4520565" cy="583565"/>
          </a:xfrm>
          <a:prstGeom prst="rect">
            <a:avLst/>
          </a:prstGeom>
          <a:noFill/>
        </p:spPr>
        <p:txBody>
          <a:bodyPr wrap="square" rtlCol="0">
            <a:spAutoFit/>
          </a:bodyPr>
          <a:p>
            <a:r>
              <a:rPr lang="zh-CN" altLang="en-US" sz="3200" b="1"/>
              <a:t>可持续性发展的思考</a:t>
            </a:r>
            <a:endParaRPr lang="zh-CN" altLang="en-US" sz="3200" b="1"/>
          </a:p>
        </p:txBody>
      </p:sp>
      <p:grpSp>
        <p:nvGrpSpPr>
          <p:cNvPr id="11" name="组合 10"/>
          <p:cNvGrpSpPr/>
          <p:nvPr/>
        </p:nvGrpSpPr>
        <p:grpSpPr>
          <a:xfrm rot="0">
            <a:off x="-1905" y="5922010"/>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2" name="文本框 1"/>
          <p:cNvSpPr txBox="1"/>
          <p:nvPr/>
        </p:nvSpPr>
        <p:spPr>
          <a:xfrm>
            <a:off x="988060" y="2258060"/>
            <a:ext cx="4880610" cy="645160"/>
          </a:xfrm>
          <a:prstGeom prst="rect">
            <a:avLst/>
          </a:prstGeom>
          <a:noFill/>
        </p:spPr>
        <p:txBody>
          <a:bodyPr wrap="square" rtlCol="0" anchor="t">
            <a:spAutoFit/>
          </a:bodyPr>
          <a:p>
            <a:r>
              <a:rPr lang="zh-CN" altLang="en-US"/>
              <a:t>求助是一个全球</a:t>
            </a:r>
            <a:r>
              <a:rPr lang="en-US" altLang="zh-CN"/>
              <a:t>60</a:t>
            </a:r>
            <a:r>
              <a:rPr lang="zh-CN" altLang="en-US"/>
              <a:t>亿人的需求</a:t>
            </a:r>
            <a:endParaRPr lang="zh-CN" altLang="en-US"/>
          </a:p>
          <a:p>
            <a:r>
              <a:rPr lang="zh-CN" altLang="en-US"/>
              <a:t>这次疫情暴露了几个非常严峻的问题</a:t>
            </a:r>
            <a:endParaRPr lang="zh-CN" altLang="en-US"/>
          </a:p>
        </p:txBody>
      </p:sp>
      <p:sp>
        <p:nvSpPr>
          <p:cNvPr id="6" name="three-bars-stats_73348"/>
          <p:cNvSpPr>
            <a:spLocks noChangeAspect="1"/>
          </p:cNvSpPr>
          <p:nvPr/>
        </p:nvSpPr>
        <p:spPr bwMode="auto">
          <a:xfrm>
            <a:off x="988060" y="1386205"/>
            <a:ext cx="796290" cy="611505"/>
          </a:xfrm>
          <a:custGeom>
            <a:avLst/>
            <a:gdLst>
              <a:gd name="T0" fmla="*/ 3241 w 3341"/>
              <a:gd name="T1" fmla="*/ 2369 h 2569"/>
              <a:gd name="T2" fmla="*/ 3034 w 3341"/>
              <a:gd name="T3" fmla="*/ 2369 h 2569"/>
              <a:gd name="T4" fmla="*/ 3034 w 3341"/>
              <a:gd name="T5" fmla="*/ 1318 h 2569"/>
              <a:gd name="T6" fmla="*/ 2854 w 3341"/>
              <a:gd name="T7" fmla="*/ 1138 h 2569"/>
              <a:gd name="T8" fmla="*/ 2398 w 3341"/>
              <a:gd name="T9" fmla="*/ 1138 h 2569"/>
              <a:gd name="T10" fmla="*/ 2218 w 3341"/>
              <a:gd name="T11" fmla="*/ 1318 h 2569"/>
              <a:gd name="T12" fmla="*/ 2218 w 3341"/>
              <a:gd name="T13" fmla="*/ 2369 h 2569"/>
              <a:gd name="T14" fmla="*/ 2123 w 3341"/>
              <a:gd name="T15" fmla="*/ 2369 h 2569"/>
              <a:gd name="T16" fmla="*/ 2123 w 3341"/>
              <a:gd name="T17" fmla="*/ 250 h 2569"/>
              <a:gd name="T18" fmla="*/ 1943 w 3341"/>
              <a:gd name="T19" fmla="*/ 70 h 2569"/>
              <a:gd name="T20" fmla="*/ 1487 w 3341"/>
              <a:gd name="T21" fmla="*/ 70 h 2569"/>
              <a:gd name="T22" fmla="*/ 1307 w 3341"/>
              <a:gd name="T23" fmla="*/ 250 h 2569"/>
              <a:gd name="T24" fmla="*/ 1307 w 3341"/>
              <a:gd name="T25" fmla="*/ 2369 h 2569"/>
              <a:gd name="T26" fmla="*/ 1212 w 3341"/>
              <a:gd name="T27" fmla="*/ 2369 h 2569"/>
              <a:gd name="T28" fmla="*/ 1212 w 3341"/>
              <a:gd name="T29" fmla="*/ 917 h 2569"/>
              <a:gd name="T30" fmla="*/ 1032 w 3341"/>
              <a:gd name="T31" fmla="*/ 737 h 2569"/>
              <a:gd name="T32" fmla="*/ 576 w 3341"/>
              <a:gd name="T33" fmla="*/ 737 h 2569"/>
              <a:gd name="T34" fmla="*/ 396 w 3341"/>
              <a:gd name="T35" fmla="*/ 917 h 2569"/>
              <a:gd name="T36" fmla="*/ 396 w 3341"/>
              <a:gd name="T37" fmla="*/ 2369 h 2569"/>
              <a:gd name="T38" fmla="*/ 233 w 3341"/>
              <a:gd name="T39" fmla="*/ 2369 h 2569"/>
              <a:gd name="T40" fmla="*/ 200 w 3341"/>
              <a:gd name="T41" fmla="*/ 2335 h 2569"/>
              <a:gd name="T42" fmla="*/ 200 w 3341"/>
              <a:gd name="T43" fmla="*/ 100 h 2569"/>
              <a:gd name="T44" fmla="*/ 100 w 3341"/>
              <a:gd name="T45" fmla="*/ 0 h 2569"/>
              <a:gd name="T46" fmla="*/ 0 w 3341"/>
              <a:gd name="T47" fmla="*/ 100 h 2569"/>
              <a:gd name="T48" fmla="*/ 0 w 3341"/>
              <a:gd name="T49" fmla="*/ 2335 h 2569"/>
              <a:gd name="T50" fmla="*/ 233 w 3341"/>
              <a:gd name="T51" fmla="*/ 2569 h 2569"/>
              <a:gd name="T52" fmla="*/ 3241 w 3341"/>
              <a:gd name="T53" fmla="*/ 2569 h 2569"/>
              <a:gd name="T54" fmla="*/ 3341 w 3341"/>
              <a:gd name="T55" fmla="*/ 2469 h 2569"/>
              <a:gd name="T56" fmla="*/ 3241 w 3341"/>
              <a:gd name="T57" fmla="*/ 2369 h 2569"/>
              <a:gd name="T58" fmla="*/ 2418 w 3341"/>
              <a:gd name="T59" fmla="*/ 1338 h 2569"/>
              <a:gd name="T60" fmla="*/ 2834 w 3341"/>
              <a:gd name="T61" fmla="*/ 1338 h 2569"/>
              <a:gd name="T62" fmla="*/ 2834 w 3341"/>
              <a:gd name="T63" fmla="*/ 2369 h 2569"/>
              <a:gd name="T64" fmla="*/ 2418 w 3341"/>
              <a:gd name="T65" fmla="*/ 2369 h 2569"/>
              <a:gd name="T66" fmla="*/ 2418 w 3341"/>
              <a:gd name="T67" fmla="*/ 1338 h 2569"/>
              <a:gd name="T68" fmla="*/ 1507 w 3341"/>
              <a:gd name="T69" fmla="*/ 270 h 2569"/>
              <a:gd name="T70" fmla="*/ 1923 w 3341"/>
              <a:gd name="T71" fmla="*/ 270 h 2569"/>
              <a:gd name="T72" fmla="*/ 1923 w 3341"/>
              <a:gd name="T73" fmla="*/ 2369 h 2569"/>
              <a:gd name="T74" fmla="*/ 1507 w 3341"/>
              <a:gd name="T75" fmla="*/ 2369 h 2569"/>
              <a:gd name="T76" fmla="*/ 1507 w 3341"/>
              <a:gd name="T77" fmla="*/ 270 h 2569"/>
              <a:gd name="T78" fmla="*/ 596 w 3341"/>
              <a:gd name="T79" fmla="*/ 937 h 2569"/>
              <a:gd name="T80" fmla="*/ 1012 w 3341"/>
              <a:gd name="T81" fmla="*/ 937 h 2569"/>
              <a:gd name="T82" fmla="*/ 1012 w 3341"/>
              <a:gd name="T83" fmla="*/ 2369 h 2569"/>
              <a:gd name="T84" fmla="*/ 596 w 3341"/>
              <a:gd name="T85" fmla="*/ 2369 h 2569"/>
              <a:gd name="T86" fmla="*/ 596 w 3341"/>
              <a:gd name="T87" fmla="*/ 937 h 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41" h="2569">
                <a:moveTo>
                  <a:pt x="3241" y="2369"/>
                </a:moveTo>
                <a:lnTo>
                  <a:pt x="3034" y="2369"/>
                </a:lnTo>
                <a:lnTo>
                  <a:pt x="3034" y="1318"/>
                </a:lnTo>
                <a:cubicBezTo>
                  <a:pt x="3034" y="1218"/>
                  <a:pt x="2954" y="1138"/>
                  <a:pt x="2854" y="1138"/>
                </a:cubicBezTo>
                <a:lnTo>
                  <a:pt x="2398" y="1138"/>
                </a:lnTo>
                <a:cubicBezTo>
                  <a:pt x="2299" y="1138"/>
                  <a:pt x="2218" y="1218"/>
                  <a:pt x="2218" y="1318"/>
                </a:cubicBezTo>
                <a:lnTo>
                  <a:pt x="2218" y="2369"/>
                </a:lnTo>
                <a:lnTo>
                  <a:pt x="2123" y="2369"/>
                </a:lnTo>
                <a:lnTo>
                  <a:pt x="2123" y="250"/>
                </a:lnTo>
                <a:cubicBezTo>
                  <a:pt x="2123" y="151"/>
                  <a:pt x="2043" y="70"/>
                  <a:pt x="1943" y="70"/>
                </a:cubicBezTo>
                <a:lnTo>
                  <a:pt x="1487" y="70"/>
                </a:lnTo>
                <a:cubicBezTo>
                  <a:pt x="1388" y="70"/>
                  <a:pt x="1307" y="151"/>
                  <a:pt x="1307" y="250"/>
                </a:cubicBezTo>
                <a:lnTo>
                  <a:pt x="1307" y="2369"/>
                </a:lnTo>
                <a:lnTo>
                  <a:pt x="1212" y="2369"/>
                </a:lnTo>
                <a:lnTo>
                  <a:pt x="1212" y="917"/>
                </a:lnTo>
                <a:cubicBezTo>
                  <a:pt x="1212" y="818"/>
                  <a:pt x="1131" y="737"/>
                  <a:pt x="1032" y="737"/>
                </a:cubicBezTo>
                <a:lnTo>
                  <a:pt x="576" y="737"/>
                </a:lnTo>
                <a:cubicBezTo>
                  <a:pt x="477" y="737"/>
                  <a:pt x="396" y="818"/>
                  <a:pt x="396" y="917"/>
                </a:cubicBezTo>
                <a:lnTo>
                  <a:pt x="396" y="2369"/>
                </a:lnTo>
                <a:lnTo>
                  <a:pt x="233" y="2369"/>
                </a:lnTo>
                <a:cubicBezTo>
                  <a:pt x="215" y="2369"/>
                  <a:pt x="200" y="2353"/>
                  <a:pt x="200" y="2335"/>
                </a:cubicBezTo>
                <a:lnTo>
                  <a:pt x="200" y="100"/>
                </a:lnTo>
                <a:cubicBezTo>
                  <a:pt x="200" y="45"/>
                  <a:pt x="155" y="0"/>
                  <a:pt x="100" y="0"/>
                </a:cubicBezTo>
                <a:cubicBezTo>
                  <a:pt x="45" y="0"/>
                  <a:pt x="0" y="45"/>
                  <a:pt x="0" y="100"/>
                </a:cubicBezTo>
                <a:lnTo>
                  <a:pt x="0" y="2335"/>
                </a:lnTo>
                <a:cubicBezTo>
                  <a:pt x="0" y="2464"/>
                  <a:pt x="105" y="2569"/>
                  <a:pt x="233" y="2569"/>
                </a:cubicBezTo>
                <a:lnTo>
                  <a:pt x="3241" y="2569"/>
                </a:lnTo>
                <a:cubicBezTo>
                  <a:pt x="3296" y="2569"/>
                  <a:pt x="3341" y="2524"/>
                  <a:pt x="3341" y="2469"/>
                </a:cubicBezTo>
                <a:cubicBezTo>
                  <a:pt x="3341" y="2413"/>
                  <a:pt x="3296" y="2369"/>
                  <a:pt x="3241" y="2369"/>
                </a:cubicBezTo>
                <a:close/>
                <a:moveTo>
                  <a:pt x="2418" y="1338"/>
                </a:moveTo>
                <a:lnTo>
                  <a:pt x="2834" y="1338"/>
                </a:lnTo>
                <a:lnTo>
                  <a:pt x="2834" y="2369"/>
                </a:lnTo>
                <a:lnTo>
                  <a:pt x="2418" y="2369"/>
                </a:lnTo>
                <a:lnTo>
                  <a:pt x="2418" y="1338"/>
                </a:lnTo>
                <a:close/>
                <a:moveTo>
                  <a:pt x="1507" y="270"/>
                </a:moveTo>
                <a:lnTo>
                  <a:pt x="1923" y="270"/>
                </a:lnTo>
                <a:lnTo>
                  <a:pt x="1923" y="2369"/>
                </a:lnTo>
                <a:lnTo>
                  <a:pt x="1507" y="2369"/>
                </a:lnTo>
                <a:lnTo>
                  <a:pt x="1507" y="270"/>
                </a:lnTo>
                <a:close/>
                <a:moveTo>
                  <a:pt x="596" y="937"/>
                </a:moveTo>
                <a:lnTo>
                  <a:pt x="1012" y="937"/>
                </a:lnTo>
                <a:lnTo>
                  <a:pt x="1012" y="2369"/>
                </a:lnTo>
                <a:lnTo>
                  <a:pt x="596" y="2369"/>
                </a:lnTo>
                <a:lnTo>
                  <a:pt x="596" y="937"/>
                </a:lnTo>
                <a:close/>
              </a:path>
            </a:pathLst>
          </a:custGeom>
          <a:solidFill>
            <a:srgbClr val="C00000"/>
          </a:solidFill>
          <a:ln>
            <a:noFill/>
          </a:ln>
        </p:spPr>
      </p:sp>
      <p:pic>
        <p:nvPicPr>
          <p:cNvPr id="9" name="图片 8"/>
          <p:cNvPicPr>
            <a:picLocks noChangeAspect="1"/>
          </p:cNvPicPr>
          <p:nvPr/>
        </p:nvPicPr>
        <p:blipFill>
          <a:blip r:embed="rId1"/>
          <a:stretch>
            <a:fillRect/>
          </a:stretch>
        </p:blipFill>
        <p:spPr>
          <a:xfrm>
            <a:off x="292735" y="291465"/>
            <a:ext cx="695325" cy="638175"/>
          </a:xfrm>
          <a:prstGeom prst="rect">
            <a:avLst/>
          </a:prstGeom>
        </p:spPr>
      </p:pic>
      <p:sp>
        <p:nvSpPr>
          <p:cNvPr id="12" name="文本框 11"/>
          <p:cNvSpPr txBox="1"/>
          <p:nvPr/>
        </p:nvSpPr>
        <p:spPr>
          <a:xfrm>
            <a:off x="988060" y="3056255"/>
            <a:ext cx="8888095" cy="2584450"/>
          </a:xfrm>
          <a:prstGeom prst="rect">
            <a:avLst/>
          </a:prstGeom>
          <a:noFill/>
        </p:spPr>
        <p:txBody>
          <a:bodyPr wrap="square" rtlCol="0">
            <a:spAutoFit/>
          </a:bodyPr>
          <a:p>
            <a:pPr algn="l"/>
            <a:r>
              <a:rPr lang="zh-CN" altLang="en-US"/>
              <a:t>国内生命安全这块的信息化产品不足，求助渠道没有多元化的问题，</a:t>
            </a:r>
            <a:endParaRPr lang="zh-CN" altLang="en-US"/>
          </a:p>
          <a:p>
            <a:pPr algn="l"/>
            <a:endParaRPr lang="zh-CN" altLang="en-US"/>
          </a:p>
          <a:p>
            <a:pPr algn="l"/>
            <a:r>
              <a:rPr lang="zh-CN" altLang="en-US"/>
              <a:t>当大量的人受伤时，我们对于求助者更多元化的求助渠道不够，甚至是扩散渠道。无论是政府还是企业都是会被社会谴责的。</a:t>
            </a:r>
            <a:endParaRPr lang="zh-CN" altLang="en-US"/>
          </a:p>
          <a:p>
            <a:pPr algn="l"/>
            <a:endParaRPr lang="zh-CN" altLang="en-US"/>
          </a:p>
          <a:p>
            <a:pPr algn="l"/>
            <a:r>
              <a:rPr lang="zh-CN" altLang="en-US"/>
              <a:t>生命面前的一个小时你，也许一个海报能带来的扩散实际价值，都大于，“我们捐赠了2000W现金，大家不用担心，很快就能补助到患者”</a:t>
            </a:r>
            <a:endParaRPr lang="zh-CN" altLang="en-US"/>
          </a:p>
          <a:p>
            <a:pPr algn="l"/>
            <a:endParaRPr lang="zh-CN" altLang="en-US"/>
          </a:p>
          <a:p>
            <a:pPr algn="l"/>
            <a:r>
              <a:rPr lang="zh-CN" altLang="en-US"/>
              <a:t>我们需要的是能及时的帮助到用户那些看似微小而又对于解决问题非常关键的产品</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6985" y="1190625"/>
            <a:ext cx="3482340" cy="583565"/>
          </a:xfrm>
          <a:prstGeom prst="rect">
            <a:avLst/>
          </a:prstGeom>
          <a:noFill/>
        </p:spPr>
        <p:txBody>
          <a:bodyPr wrap="square" rtlCol="0">
            <a:spAutoFit/>
          </a:bodyPr>
          <a:p>
            <a:r>
              <a:rPr lang="zh-CN" altLang="en-US" sz="3200" b="1"/>
              <a:t>新增功能</a:t>
            </a:r>
            <a:endParaRPr lang="zh-CN" altLang="en-US" sz="3200" b="1"/>
          </a:p>
        </p:txBody>
      </p:sp>
      <p:grpSp>
        <p:nvGrpSpPr>
          <p:cNvPr id="11" name="组合 10"/>
          <p:cNvGrpSpPr/>
          <p:nvPr/>
        </p:nvGrpSpPr>
        <p:grpSpPr>
          <a:xfrm rot="0">
            <a:off x="-1905" y="5922010"/>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2" name="文本框 1"/>
          <p:cNvSpPr txBox="1"/>
          <p:nvPr/>
        </p:nvSpPr>
        <p:spPr>
          <a:xfrm>
            <a:off x="713105" y="2667635"/>
            <a:ext cx="3206750" cy="2306955"/>
          </a:xfrm>
          <a:prstGeom prst="rect">
            <a:avLst/>
          </a:prstGeom>
          <a:noFill/>
        </p:spPr>
        <p:txBody>
          <a:bodyPr wrap="square" rtlCol="0" anchor="t">
            <a:spAutoFit/>
          </a:bodyPr>
          <a:p>
            <a:r>
              <a:rPr lang="zh-CN" altLang="en-US"/>
              <a:t>用户可以发送祝福弹幕</a:t>
            </a:r>
            <a:endParaRPr lang="zh-CN" altLang="en-US"/>
          </a:p>
          <a:p>
            <a:endParaRPr lang="zh-CN" altLang="en-US"/>
          </a:p>
          <a:p>
            <a:r>
              <a:rPr lang="zh-CN" altLang="en-US"/>
              <a:t>一个能让所有人参与，又能给用户制造感动的东西，无助的时候，看到地图上的弹幕，又是振奋人心的东西，这样更多处于边缘的用户的参与，增加他们对于帮助的成就感</a:t>
            </a:r>
            <a:endParaRPr lang="zh-CN" altLang="en-US"/>
          </a:p>
        </p:txBody>
      </p:sp>
      <p:sp>
        <p:nvSpPr>
          <p:cNvPr id="17" name="iconfont-10472-5110461"/>
          <p:cNvSpPr>
            <a:spLocks noChangeAspect="1"/>
          </p:cNvSpPr>
          <p:nvPr/>
        </p:nvSpPr>
        <p:spPr bwMode="auto">
          <a:xfrm>
            <a:off x="588603" y="1147605"/>
            <a:ext cx="609685" cy="605470"/>
          </a:xfrm>
          <a:custGeom>
            <a:avLst/>
            <a:gdLst>
              <a:gd name="T0" fmla="*/ 6038 w 12956"/>
              <a:gd name="T1" fmla="*/ 10404 h 12868"/>
              <a:gd name="T2" fmla="*/ 6919 w 12956"/>
              <a:gd name="T3" fmla="*/ 10404 h 12868"/>
              <a:gd name="T4" fmla="*/ 9526 w 12956"/>
              <a:gd name="T5" fmla="*/ 11848 h 12868"/>
              <a:gd name="T6" fmla="*/ 9971 w 12956"/>
              <a:gd name="T7" fmla="*/ 11535 h 12868"/>
              <a:gd name="T8" fmla="*/ 9459 w 12956"/>
              <a:gd name="T9" fmla="*/ 8386 h 12868"/>
              <a:gd name="T10" fmla="*/ 9704 w 12956"/>
              <a:gd name="T11" fmla="*/ 7607 h 12868"/>
              <a:gd name="T12" fmla="*/ 11882 w 12956"/>
              <a:gd name="T13" fmla="*/ 5370 h 12868"/>
              <a:gd name="T14" fmla="*/ 11710 w 12956"/>
              <a:gd name="T15" fmla="*/ 4859 h 12868"/>
              <a:gd name="T16" fmla="*/ 8755 w 12956"/>
              <a:gd name="T17" fmla="*/ 4406 h 12868"/>
              <a:gd name="T18" fmla="*/ 8069 w 12956"/>
              <a:gd name="T19" fmla="*/ 3895 h 12868"/>
              <a:gd name="T20" fmla="*/ 6754 w 12956"/>
              <a:gd name="T21" fmla="*/ 1082 h 12868"/>
              <a:gd name="T22" fmla="*/ 6205 w 12956"/>
              <a:gd name="T23" fmla="*/ 1082 h 12868"/>
              <a:gd name="T24" fmla="*/ 4888 w 12956"/>
              <a:gd name="T25" fmla="*/ 3894 h 12868"/>
              <a:gd name="T26" fmla="*/ 4203 w 12956"/>
              <a:gd name="T27" fmla="*/ 4406 h 12868"/>
              <a:gd name="T28" fmla="*/ 1247 w 12956"/>
              <a:gd name="T29" fmla="*/ 4859 h 12868"/>
              <a:gd name="T30" fmla="*/ 1076 w 12956"/>
              <a:gd name="T31" fmla="*/ 5370 h 12868"/>
              <a:gd name="T32" fmla="*/ 3253 w 12956"/>
              <a:gd name="T33" fmla="*/ 7607 h 12868"/>
              <a:gd name="T34" fmla="*/ 3499 w 12956"/>
              <a:gd name="T35" fmla="*/ 8386 h 12868"/>
              <a:gd name="T36" fmla="*/ 2987 w 12956"/>
              <a:gd name="T37" fmla="*/ 11535 h 12868"/>
              <a:gd name="T38" fmla="*/ 3432 w 12956"/>
              <a:gd name="T39" fmla="*/ 11848 h 12868"/>
              <a:gd name="T40" fmla="*/ 6038 w 12956"/>
              <a:gd name="T41" fmla="*/ 10404 h 12868"/>
              <a:gd name="T42" fmla="*/ 3873 w 12956"/>
              <a:gd name="T43" fmla="*/ 12643 h 12868"/>
              <a:gd name="T44" fmla="*/ 2589 w 12956"/>
              <a:gd name="T45" fmla="*/ 12574 h 12868"/>
              <a:gd name="T46" fmla="*/ 2090 w 12956"/>
              <a:gd name="T47" fmla="*/ 11389 h 12868"/>
              <a:gd name="T48" fmla="*/ 2602 w 12956"/>
              <a:gd name="T49" fmla="*/ 8240 h 12868"/>
              <a:gd name="T50" fmla="*/ 424 w 12956"/>
              <a:gd name="T51" fmla="*/ 6003 h 12868"/>
              <a:gd name="T52" fmla="*/ 144 w 12956"/>
              <a:gd name="T53" fmla="*/ 4773 h 12868"/>
              <a:gd name="T54" fmla="*/ 1109 w 12956"/>
              <a:gd name="T55" fmla="*/ 3962 h 12868"/>
              <a:gd name="T56" fmla="*/ 4065 w 12956"/>
              <a:gd name="T57" fmla="*/ 3509 h 12868"/>
              <a:gd name="T58" fmla="*/ 5382 w 12956"/>
              <a:gd name="T59" fmla="*/ 698 h 12868"/>
              <a:gd name="T60" fmla="*/ 6479 w 12956"/>
              <a:gd name="T61" fmla="*/ 0 h 12868"/>
              <a:gd name="T62" fmla="*/ 7576 w 12956"/>
              <a:gd name="T63" fmla="*/ 698 h 12868"/>
              <a:gd name="T64" fmla="*/ 8892 w 12956"/>
              <a:gd name="T65" fmla="*/ 3509 h 12868"/>
              <a:gd name="T66" fmla="*/ 11848 w 12956"/>
              <a:gd name="T67" fmla="*/ 3962 h 12868"/>
              <a:gd name="T68" fmla="*/ 12812 w 12956"/>
              <a:gd name="T69" fmla="*/ 4774 h 12868"/>
              <a:gd name="T70" fmla="*/ 12533 w 12956"/>
              <a:gd name="T71" fmla="*/ 6003 h 12868"/>
              <a:gd name="T72" fmla="*/ 10356 w 12956"/>
              <a:gd name="T73" fmla="*/ 8240 h 12868"/>
              <a:gd name="T74" fmla="*/ 10867 w 12956"/>
              <a:gd name="T75" fmla="*/ 11389 h 12868"/>
              <a:gd name="T76" fmla="*/ 10369 w 12956"/>
              <a:gd name="T77" fmla="*/ 12574 h 12868"/>
              <a:gd name="T78" fmla="*/ 9085 w 12956"/>
              <a:gd name="T79" fmla="*/ 12643 h 12868"/>
              <a:gd name="T80" fmla="*/ 6479 w 12956"/>
              <a:gd name="T81" fmla="*/ 11198 h 12868"/>
              <a:gd name="T82" fmla="*/ 3873 w 12956"/>
              <a:gd name="T83" fmla="*/ 12642 h 12868"/>
              <a:gd name="T84" fmla="*/ 3873 w 12956"/>
              <a:gd name="T85" fmla="*/ 12643 h 1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56" h="12868">
                <a:moveTo>
                  <a:pt x="6038" y="10404"/>
                </a:moveTo>
                <a:cubicBezTo>
                  <a:pt x="6312" y="10252"/>
                  <a:pt x="6645" y="10252"/>
                  <a:pt x="6919" y="10404"/>
                </a:cubicBezTo>
                <a:lnTo>
                  <a:pt x="9526" y="11848"/>
                </a:lnTo>
                <a:cubicBezTo>
                  <a:pt x="9747" y="11971"/>
                  <a:pt x="10012" y="11784"/>
                  <a:pt x="9971" y="11535"/>
                </a:cubicBezTo>
                <a:lnTo>
                  <a:pt x="9459" y="8386"/>
                </a:lnTo>
                <a:cubicBezTo>
                  <a:pt x="9413" y="8102"/>
                  <a:pt x="9504" y="7813"/>
                  <a:pt x="9704" y="7607"/>
                </a:cubicBezTo>
                <a:lnTo>
                  <a:pt x="11882" y="5370"/>
                </a:lnTo>
                <a:cubicBezTo>
                  <a:pt x="12054" y="5193"/>
                  <a:pt x="11954" y="4896"/>
                  <a:pt x="11710" y="4859"/>
                </a:cubicBezTo>
                <a:lnTo>
                  <a:pt x="8755" y="4406"/>
                </a:lnTo>
                <a:cubicBezTo>
                  <a:pt x="8455" y="4361"/>
                  <a:pt x="8198" y="4169"/>
                  <a:pt x="8069" y="3895"/>
                </a:cubicBezTo>
                <a:lnTo>
                  <a:pt x="6754" y="1082"/>
                </a:lnTo>
                <a:cubicBezTo>
                  <a:pt x="6645" y="848"/>
                  <a:pt x="6313" y="848"/>
                  <a:pt x="6205" y="1082"/>
                </a:cubicBezTo>
                <a:lnTo>
                  <a:pt x="4888" y="3894"/>
                </a:lnTo>
                <a:cubicBezTo>
                  <a:pt x="4760" y="4168"/>
                  <a:pt x="4503" y="4361"/>
                  <a:pt x="4203" y="4406"/>
                </a:cubicBezTo>
                <a:lnTo>
                  <a:pt x="1247" y="4859"/>
                </a:lnTo>
                <a:cubicBezTo>
                  <a:pt x="1003" y="4896"/>
                  <a:pt x="903" y="5193"/>
                  <a:pt x="1076" y="5370"/>
                </a:cubicBezTo>
                <a:lnTo>
                  <a:pt x="3253" y="7607"/>
                </a:lnTo>
                <a:cubicBezTo>
                  <a:pt x="3454" y="7813"/>
                  <a:pt x="3545" y="8102"/>
                  <a:pt x="3499" y="8386"/>
                </a:cubicBezTo>
                <a:lnTo>
                  <a:pt x="2987" y="11535"/>
                </a:lnTo>
                <a:cubicBezTo>
                  <a:pt x="2946" y="11784"/>
                  <a:pt x="3211" y="11971"/>
                  <a:pt x="3432" y="11848"/>
                </a:cubicBezTo>
                <a:lnTo>
                  <a:pt x="6038" y="10404"/>
                </a:lnTo>
                <a:close/>
                <a:moveTo>
                  <a:pt x="3873" y="12643"/>
                </a:moveTo>
                <a:cubicBezTo>
                  <a:pt x="3467" y="12868"/>
                  <a:pt x="2968" y="12841"/>
                  <a:pt x="2589" y="12574"/>
                </a:cubicBezTo>
                <a:cubicBezTo>
                  <a:pt x="2209" y="12307"/>
                  <a:pt x="2015" y="11847"/>
                  <a:pt x="2090" y="11389"/>
                </a:cubicBezTo>
                <a:lnTo>
                  <a:pt x="2602" y="8240"/>
                </a:lnTo>
                <a:lnTo>
                  <a:pt x="424" y="6003"/>
                </a:lnTo>
                <a:cubicBezTo>
                  <a:pt x="108" y="5678"/>
                  <a:pt x="0" y="5203"/>
                  <a:pt x="144" y="4773"/>
                </a:cubicBezTo>
                <a:cubicBezTo>
                  <a:pt x="288" y="4344"/>
                  <a:pt x="661" y="4030"/>
                  <a:pt x="1109" y="3962"/>
                </a:cubicBezTo>
                <a:lnTo>
                  <a:pt x="4065" y="3509"/>
                </a:lnTo>
                <a:lnTo>
                  <a:pt x="5382" y="698"/>
                </a:lnTo>
                <a:cubicBezTo>
                  <a:pt x="5581" y="272"/>
                  <a:pt x="6008" y="0"/>
                  <a:pt x="6479" y="0"/>
                </a:cubicBezTo>
                <a:cubicBezTo>
                  <a:pt x="6949" y="0"/>
                  <a:pt x="7377" y="272"/>
                  <a:pt x="7576" y="698"/>
                </a:cubicBezTo>
                <a:lnTo>
                  <a:pt x="8892" y="3509"/>
                </a:lnTo>
                <a:lnTo>
                  <a:pt x="11848" y="3962"/>
                </a:lnTo>
                <a:cubicBezTo>
                  <a:pt x="12296" y="4031"/>
                  <a:pt x="12668" y="4344"/>
                  <a:pt x="12812" y="4774"/>
                </a:cubicBezTo>
                <a:cubicBezTo>
                  <a:pt x="12956" y="5203"/>
                  <a:pt x="12848" y="5678"/>
                  <a:pt x="12533" y="6003"/>
                </a:cubicBezTo>
                <a:lnTo>
                  <a:pt x="10356" y="8240"/>
                </a:lnTo>
                <a:lnTo>
                  <a:pt x="10867" y="11389"/>
                </a:lnTo>
                <a:cubicBezTo>
                  <a:pt x="10942" y="11847"/>
                  <a:pt x="10748" y="12307"/>
                  <a:pt x="10369" y="12574"/>
                </a:cubicBezTo>
                <a:cubicBezTo>
                  <a:pt x="9989" y="12841"/>
                  <a:pt x="9491" y="12868"/>
                  <a:pt x="9085" y="12643"/>
                </a:cubicBezTo>
                <a:lnTo>
                  <a:pt x="6479" y="11198"/>
                </a:lnTo>
                <a:lnTo>
                  <a:pt x="3873" y="12642"/>
                </a:lnTo>
                <a:lnTo>
                  <a:pt x="3873" y="12643"/>
                </a:lnTo>
                <a:close/>
              </a:path>
            </a:pathLst>
          </a:custGeom>
          <a:solidFill>
            <a:srgbClr val="C00000"/>
          </a:solidFill>
          <a:ln>
            <a:noFill/>
          </a:ln>
        </p:spPr>
      </p:sp>
      <p:sp>
        <p:nvSpPr>
          <p:cNvPr id="19" name="文本框 18"/>
          <p:cNvSpPr txBox="1"/>
          <p:nvPr/>
        </p:nvSpPr>
        <p:spPr>
          <a:xfrm>
            <a:off x="843280" y="2174875"/>
            <a:ext cx="1402080" cy="460375"/>
          </a:xfrm>
          <a:prstGeom prst="rect">
            <a:avLst/>
          </a:prstGeom>
          <a:noFill/>
        </p:spPr>
        <p:txBody>
          <a:bodyPr wrap="none" rtlCol="0" anchor="t">
            <a:spAutoFit/>
          </a:bodyPr>
          <a:p>
            <a:r>
              <a:rPr lang="zh-CN" altLang="en-US" sz="2400" b="1">
                <a:solidFill>
                  <a:srgbClr val="C00000"/>
                </a:solidFill>
                <a:sym typeface="+mn-ea"/>
              </a:rPr>
              <a:t>弹幕功能  </a:t>
            </a:r>
            <a:endParaRPr lang="zh-CN" altLang="en-US" sz="2400" b="1">
              <a:solidFill>
                <a:srgbClr val="C00000"/>
              </a:solidFill>
              <a:sym typeface="+mn-ea"/>
            </a:endParaRPr>
          </a:p>
        </p:txBody>
      </p:sp>
      <p:sp>
        <p:nvSpPr>
          <p:cNvPr id="14" name="文本框 13"/>
          <p:cNvSpPr txBox="1"/>
          <p:nvPr/>
        </p:nvSpPr>
        <p:spPr>
          <a:xfrm>
            <a:off x="7760970" y="1504315"/>
            <a:ext cx="492760" cy="2584450"/>
          </a:xfrm>
          <a:prstGeom prst="rect">
            <a:avLst/>
          </a:prstGeom>
          <a:noFill/>
        </p:spPr>
        <p:txBody>
          <a:bodyPr wrap="square" rtlCol="0" anchor="t">
            <a:spAutoFit/>
          </a:bodyPr>
          <a:p>
            <a:r>
              <a:rPr lang="zh-CN" altLang="en-US" b="1">
                <a:sym typeface="+mn-ea"/>
              </a:rPr>
              <a:t>选取弹幕放置位置</a:t>
            </a:r>
            <a:r>
              <a:rPr lang="en-US" altLang="zh-CN" b="1">
                <a:solidFill>
                  <a:srgbClr val="C00000"/>
                </a:solidFill>
                <a:sym typeface="+mn-ea"/>
              </a:rPr>
              <a:t>→</a:t>
            </a:r>
            <a:endParaRPr lang="en-US" altLang="zh-CN" b="1">
              <a:solidFill>
                <a:srgbClr val="C00000"/>
              </a:solidFill>
              <a:sym typeface="+mn-ea"/>
            </a:endParaRPr>
          </a:p>
        </p:txBody>
      </p:sp>
      <p:pic>
        <p:nvPicPr>
          <p:cNvPr id="6" name="图片 5"/>
          <p:cNvPicPr>
            <a:picLocks noChangeAspect="1"/>
          </p:cNvPicPr>
          <p:nvPr/>
        </p:nvPicPr>
        <p:blipFill>
          <a:blip r:embed="rId1"/>
          <a:stretch>
            <a:fillRect/>
          </a:stretch>
        </p:blipFill>
        <p:spPr>
          <a:xfrm>
            <a:off x="3919855" y="435610"/>
            <a:ext cx="3657600" cy="2028825"/>
          </a:xfrm>
          <a:prstGeom prst="rect">
            <a:avLst/>
          </a:prstGeom>
        </p:spPr>
      </p:pic>
      <p:pic>
        <p:nvPicPr>
          <p:cNvPr id="9" name="图片 8"/>
          <p:cNvPicPr>
            <a:picLocks noChangeAspect="1"/>
          </p:cNvPicPr>
          <p:nvPr/>
        </p:nvPicPr>
        <p:blipFill>
          <a:blip r:embed="rId2"/>
          <a:stretch>
            <a:fillRect/>
          </a:stretch>
        </p:blipFill>
        <p:spPr>
          <a:xfrm>
            <a:off x="3947160" y="2667635"/>
            <a:ext cx="3733800" cy="2047875"/>
          </a:xfrm>
          <a:prstGeom prst="rect">
            <a:avLst/>
          </a:prstGeom>
        </p:spPr>
      </p:pic>
      <p:pic>
        <p:nvPicPr>
          <p:cNvPr id="12" name="图片 11"/>
          <p:cNvPicPr>
            <a:picLocks noChangeAspect="1"/>
          </p:cNvPicPr>
          <p:nvPr/>
        </p:nvPicPr>
        <p:blipFill>
          <a:blip r:embed="rId3"/>
          <a:stretch>
            <a:fillRect/>
          </a:stretch>
        </p:blipFill>
        <p:spPr>
          <a:xfrm>
            <a:off x="8677275" y="435610"/>
            <a:ext cx="2537460" cy="5218430"/>
          </a:xfrm>
          <a:prstGeom prst="rect">
            <a:avLst/>
          </a:prstGeom>
        </p:spPr>
      </p:pic>
      <p:pic>
        <p:nvPicPr>
          <p:cNvPr id="15" name="图片 14"/>
          <p:cNvPicPr>
            <a:picLocks noChangeAspect="1"/>
          </p:cNvPicPr>
          <p:nvPr/>
        </p:nvPicPr>
        <p:blipFill>
          <a:blip r:embed="rId4"/>
          <a:stretch>
            <a:fillRect/>
          </a:stretch>
        </p:blipFill>
        <p:spPr>
          <a:xfrm>
            <a:off x="273050" y="141605"/>
            <a:ext cx="695325" cy="63817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50240" y="1126490"/>
            <a:ext cx="10891520" cy="4173220"/>
            <a:chOff x="1132" y="1197"/>
            <a:chExt cx="17152" cy="6572"/>
          </a:xfrm>
        </p:grpSpPr>
        <p:grpSp>
          <p:nvGrpSpPr>
            <p:cNvPr id="15" name="组合 14"/>
            <p:cNvGrpSpPr/>
            <p:nvPr/>
          </p:nvGrpSpPr>
          <p:grpSpPr>
            <a:xfrm>
              <a:off x="1778" y="2995"/>
              <a:ext cx="16064" cy="3986"/>
              <a:chOff x="1551" y="3047"/>
              <a:chExt cx="16064" cy="3986"/>
            </a:xfrm>
          </p:grpSpPr>
          <p:sp>
            <p:nvSpPr>
              <p:cNvPr id="7" name="îṩ1iḋe"/>
              <p:cNvSpPr/>
              <p:nvPr/>
            </p:nvSpPr>
            <p:spPr>
              <a:xfrm>
                <a:off x="1551" y="3180"/>
                <a:ext cx="3608" cy="3709"/>
              </a:xfrm>
              <a:custGeom>
                <a:avLst/>
                <a:gdLst>
                  <a:gd name="connsiteX0" fmla="*/ 960379 w 1727513"/>
                  <a:gd name="connsiteY0" fmla="*/ 726858 h 1775667"/>
                  <a:gd name="connsiteX1" fmla="*/ 654111 w 1727513"/>
                  <a:gd name="connsiteY1" fmla="*/ 771456 h 1775667"/>
                  <a:gd name="connsiteX2" fmla="*/ 667534 w 1727513"/>
                  <a:gd name="connsiteY2" fmla="*/ 970071 h 1775667"/>
                  <a:gd name="connsiteX3" fmla="*/ 792320 w 1727513"/>
                  <a:gd name="connsiteY3" fmla="*/ 949362 h 1775667"/>
                  <a:gd name="connsiteX4" fmla="*/ 947618 w 1727513"/>
                  <a:gd name="connsiteY4" fmla="*/ 1011490 h 1775667"/>
                  <a:gd name="connsiteX5" fmla="*/ 734652 w 1727513"/>
                  <a:gd name="connsiteY5" fmla="*/ 1112741 h 1775667"/>
                  <a:gd name="connsiteX6" fmla="*/ 627175 w 1727513"/>
                  <a:gd name="connsiteY6" fmla="*/ 1101216 h 1775667"/>
                  <a:gd name="connsiteX7" fmla="*/ 626469 w 1727513"/>
                  <a:gd name="connsiteY7" fmla="*/ 1158751 h 1775667"/>
                  <a:gd name="connsiteX8" fmla="*/ 633534 w 1727513"/>
                  <a:gd name="connsiteY8" fmla="*/ 1296828 h 1775667"/>
                  <a:gd name="connsiteX9" fmla="*/ 655303 w 1727513"/>
                  <a:gd name="connsiteY9" fmla="*/ 1310649 h 1775667"/>
                  <a:gd name="connsiteX10" fmla="*/ 1037035 w 1727513"/>
                  <a:gd name="connsiteY10" fmla="*/ 1138086 h 1775667"/>
                  <a:gd name="connsiteX11" fmla="*/ 1039287 w 1727513"/>
                  <a:gd name="connsiteY11" fmla="*/ 1139941 h 1775667"/>
                  <a:gd name="connsiteX12" fmla="*/ 967753 w 1727513"/>
                  <a:gd name="connsiteY12" fmla="*/ 787794 h 1775667"/>
                  <a:gd name="connsiteX13" fmla="*/ 755847 w 1727513"/>
                  <a:gd name="connsiteY13" fmla="*/ 235001 h 1775667"/>
                  <a:gd name="connsiteX14" fmla="*/ 831178 w 1727513"/>
                  <a:gd name="connsiteY14" fmla="*/ 256770 h 1775667"/>
                  <a:gd name="connsiteX15" fmla="*/ 859305 w 1727513"/>
                  <a:gd name="connsiteY15" fmla="*/ 293773 h 1775667"/>
                  <a:gd name="connsiteX16" fmla="*/ 880103 w 1727513"/>
                  <a:gd name="connsiteY16" fmla="*/ 343846 h 1775667"/>
                  <a:gd name="connsiteX17" fmla="*/ 883944 w 1727513"/>
                  <a:gd name="connsiteY17" fmla="*/ 372151 h 1775667"/>
                  <a:gd name="connsiteX18" fmla="*/ 857760 w 1727513"/>
                  <a:gd name="connsiteY18" fmla="*/ 435250 h 1775667"/>
                  <a:gd name="connsiteX19" fmla="*/ 803050 w 1727513"/>
                  <a:gd name="connsiteY19" fmla="*/ 465718 h 1775667"/>
                  <a:gd name="connsiteX20" fmla="*/ 768520 w 1727513"/>
                  <a:gd name="connsiteY20" fmla="*/ 454856 h 1775667"/>
                  <a:gd name="connsiteX21" fmla="*/ 740171 w 1727513"/>
                  <a:gd name="connsiteY21" fmla="*/ 445053 h 1775667"/>
                  <a:gd name="connsiteX22" fmla="*/ 717343 w 1727513"/>
                  <a:gd name="connsiteY22" fmla="*/ 443949 h 1775667"/>
                  <a:gd name="connsiteX23" fmla="*/ 472495 w 1727513"/>
                  <a:gd name="connsiteY23" fmla="*/ 478788 h 1775667"/>
                  <a:gd name="connsiteX24" fmla="*/ 336980 w 1727513"/>
                  <a:gd name="connsiteY24" fmla="*/ 502721 h 1775667"/>
                  <a:gd name="connsiteX25" fmla="*/ 238511 w 1727513"/>
                  <a:gd name="connsiteY25" fmla="*/ 458079 h 1775667"/>
                  <a:gd name="connsiteX26" fmla="*/ 170775 w 1727513"/>
                  <a:gd name="connsiteY26" fmla="*/ 322077 h 1775667"/>
                  <a:gd name="connsiteX27" fmla="*/ 171128 w 1727513"/>
                  <a:gd name="connsiteY27" fmla="*/ 317706 h 1775667"/>
                  <a:gd name="connsiteX28" fmla="*/ 183536 w 1727513"/>
                  <a:gd name="connsiteY28" fmla="*/ 306843 h 1775667"/>
                  <a:gd name="connsiteX29" fmla="*/ 207336 w 1727513"/>
                  <a:gd name="connsiteY29" fmla="*/ 309007 h 1775667"/>
                  <a:gd name="connsiteX30" fmla="*/ 233433 w 1727513"/>
                  <a:gd name="connsiteY30" fmla="*/ 320973 h 1775667"/>
                  <a:gd name="connsiteX31" fmla="*/ 299712 w 1727513"/>
                  <a:gd name="connsiteY31" fmla="*/ 326405 h 1775667"/>
                  <a:gd name="connsiteX32" fmla="*/ 616180 w 1727513"/>
                  <a:gd name="connsiteY32" fmla="*/ 258934 h 1775667"/>
                  <a:gd name="connsiteX33" fmla="*/ 755847 w 1727513"/>
                  <a:gd name="connsiteY33" fmla="*/ 235001 h 1775667"/>
                  <a:gd name="connsiteX34" fmla="*/ 1435635 w 1727513"/>
                  <a:gd name="connsiteY34" fmla="*/ 75596 h 1775667"/>
                  <a:gd name="connsiteX35" fmla="*/ 1560509 w 1727513"/>
                  <a:gd name="connsiteY35" fmla="*/ 101251 h 1775667"/>
                  <a:gd name="connsiteX36" fmla="*/ 1647806 w 1727513"/>
                  <a:gd name="connsiteY36" fmla="*/ 190094 h 1775667"/>
                  <a:gd name="connsiteX37" fmla="*/ 1671783 w 1727513"/>
                  <a:gd name="connsiteY37" fmla="*/ 255445 h 1775667"/>
                  <a:gd name="connsiteX38" fmla="*/ 1626876 w 1727513"/>
                  <a:gd name="connsiteY38" fmla="*/ 300926 h 1775667"/>
                  <a:gd name="connsiteX39" fmla="*/ 1573226 w 1727513"/>
                  <a:gd name="connsiteY39" fmla="*/ 326272 h 1775667"/>
                  <a:gd name="connsiteX40" fmla="*/ 1536974 w 1727513"/>
                  <a:gd name="connsiteY40" fmla="*/ 337841 h 1775667"/>
                  <a:gd name="connsiteX41" fmla="*/ 1393201 w 1727513"/>
                  <a:gd name="connsiteY41" fmla="*/ 242375 h 1775667"/>
                  <a:gd name="connsiteX42" fmla="*/ 1296189 w 1727513"/>
                  <a:gd name="connsiteY42" fmla="*/ 131763 h 1775667"/>
                  <a:gd name="connsiteX43" fmla="*/ 1435635 w 1727513"/>
                  <a:gd name="connsiteY43" fmla="*/ 75596 h 1775667"/>
                  <a:gd name="connsiteX44" fmla="*/ 798723 w 1727513"/>
                  <a:gd name="connsiteY44" fmla="*/ 0 h 1775667"/>
                  <a:gd name="connsiteX45" fmla="*/ 954815 w 1727513"/>
                  <a:gd name="connsiteY45" fmla="*/ 28304 h 1775667"/>
                  <a:gd name="connsiteX46" fmla="*/ 1031736 w 1727513"/>
                  <a:gd name="connsiteY46" fmla="*/ 43538 h 1775667"/>
                  <a:gd name="connsiteX47" fmla="*/ 1124420 w 1727513"/>
                  <a:gd name="connsiteY47" fmla="*/ 81601 h 1775667"/>
                  <a:gd name="connsiteX48" fmla="*/ 1159039 w 1727513"/>
                  <a:gd name="connsiteY48" fmla="*/ 128363 h 1775667"/>
                  <a:gd name="connsiteX49" fmla="*/ 1146277 w 1727513"/>
                  <a:gd name="connsiteY49" fmla="*/ 180600 h 1775667"/>
                  <a:gd name="connsiteX50" fmla="*/ 1131485 w 1727513"/>
                  <a:gd name="connsiteY50" fmla="*/ 256769 h 1775667"/>
                  <a:gd name="connsiteX51" fmla="*/ 1140405 w 1727513"/>
                  <a:gd name="connsiteY51" fmla="*/ 496141 h 1775667"/>
                  <a:gd name="connsiteX52" fmla="*/ 1327230 w 1727513"/>
                  <a:gd name="connsiteY52" fmla="*/ 456974 h 1775667"/>
                  <a:gd name="connsiteX53" fmla="*/ 1427995 w 1727513"/>
                  <a:gd name="connsiteY53" fmla="*/ 424343 h 1775667"/>
                  <a:gd name="connsiteX54" fmla="*/ 1501913 w 1727513"/>
                  <a:gd name="connsiteY54" fmla="*/ 413480 h 1775667"/>
                  <a:gd name="connsiteX55" fmla="*/ 1570973 w 1727513"/>
                  <a:gd name="connsiteY55" fmla="*/ 435249 h 1775667"/>
                  <a:gd name="connsiteX56" fmla="*/ 1643302 w 1727513"/>
                  <a:gd name="connsiteY56" fmla="*/ 479847 h 1775667"/>
                  <a:gd name="connsiteX57" fmla="*/ 1725035 w 1727513"/>
                  <a:gd name="connsiteY57" fmla="*/ 561448 h 1775667"/>
                  <a:gd name="connsiteX58" fmla="*/ 1727375 w 1727513"/>
                  <a:gd name="connsiteY58" fmla="*/ 583217 h 1775667"/>
                  <a:gd name="connsiteX59" fmla="*/ 1686354 w 1727513"/>
                  <a:gd name="connsiteY59" fmla="*/ 661551 h 1775667"/>
                  <a:gd name="connsiteX60" fmla="*/ 1602766 w 1727513"/>
                  <a:gd name="connsiteY60" fmla="*/ 700717 h 1775667"/>
                  <a:gd name="connsiteX61" fmla="*/ 1559890 w 1727513"/>
                  <a:gd name="connsiteY61" fmla="*/ 689855 h 1775667"/>
                  <a:gd name="connsiteX62" fmla="*/ 1510965 w 1727513"/>
                  <a:gd name="connsiteY62" fmla="*/ 676785 h 1775667"/>
                  <a:gd name="connsiteX63" fmla="*/ 1453473 w 1727513"/>
                  <a:gd name="connsiteY63" fmla="*/ 665922 h 1775667"/>
                  <a:gd name="connsiteX64" fmla="*/ 1162924 w 1727513"/>
                  <a:gd name="connsiteY64" fmla="*/ 698554 h 1775667"/>
                  <a:gd name="connsiteX65" fmla="*/ 1335355 w 1727513"/>
                  <a:gd name="connsiteY65" fmla="*/ 1273028 h 1775667"/>
                  <a:gd name="connsiteX66" fmla="*/ 1408875 w 1727513"/>
                  <a:gd name="connsiteY66" fmla="*/ 1340499 h 1775667"/>
                  <a:gd name="connsiteX67" fmla="*/ 1439917 w 1727513"/>
                  <a:gd name="connsiteY67" fmla="*/ 1318730 h 1775667"/>
                  <a:gd name="connsiteX68" fmla="*/ 1446850 w 1727513"/>
                  <a:gd name="connsiteY68" fmla="*/ 1286098 h 1775667"/>
                  <a:gd name="connsiteX69" fmla="*/ 1438416 w 1727513"/>
                  <a:gd name="connsiteY69" fmla="*/ 1164227 h 1775667"/>
                  <a:gd name="connsiteX70" fmla="*/ 1659816 w 1727513"/>
                  <a:gd name="connsiteY70" fmla="*/ 1433757 h 1775667"/>
                  <a:gd name="connsiteX71" fmla="*/ 1541565 w 1727513"/>
                  <a:gd name="connsiteY71" fmla="*/ 1775527 h 1775667"/>
                  <a:gd name="connsiteX72" fmla="*/ 1244305 w 1727513"/>
                  <a:gd name="connsiteY72" fmla="*/ 1560309 h 1775667"/>
                  <a:gd name="connsiteX73" fmla="*/ 1077217 w 1727513"/>
                  <a:gd name="connsiteY73" fmla="*/ 1251127 h 1775667"/>
                  <a:gd name="connsiteX74" fmla="*/ 913662 w 1727513"/>
                  <a:gd name="connsiteY74" fmla="*/ 1338291 h 1775667"/>
                  <a:gd name="connsiteX75" fmla="*/ 183624 w 1727513"/>
                  <a:gd name="connsiteY75" fmla="*/ 1708807 h 1775667"/>
                  <a:gd name="connsiteX76" fmla="*/ 149889 w 1727513"/>
                  <a:gd name="connsiteY76" fmla="*/ 1713400 h 1775667"/>
                  <a:gd name="connsiteX77" fmla="*/ 62504 w 1727513"/>
                  <a:gd name="connsiteY77" fmla="*/ 1661604 h 1775667"/>
                  <a:gd name="connsiteX78" fmla="*/ 18524 w 1727513"/>
                  <a:gd name="connsiteY78" fmla="*/ 1540792 h 1775667"/>
                  <a:gd name="connsiteX79" fmla="*/ 59457 w 1727513"/>
                  <a:gd name="connsiteY79" fmla="*/ 1550021 h 1775667"/>
                  <a:gd name="connsiteX80" fmla="*/ 132006 w 1727513"/>
                  <a:gd name="connsiteY80" fmla="*/ 1530460 h 1775667"/>
                  <a:gd name="connsiteX81" fmla="*/ 188482 w 1727513"/>
                  <a:gd name="connsiteY81" fmla="*/ 1504010 h 1775667"/>
                  <a:gd name="connsiteX82" fmla="*/ 196606 w 1727513"/>
                  <a:gd name="connsiteY82" fmla="*/ 1432653 h 1775667"/>
                  <a:gd name="connsiteX83" fmla="*/ 204952 w 1727513"/>
                  <a:gd name="connsiteY83" fmla="*/ 1186438 h 1775667"/>
                  <a:gd name="connsiteX84" fmla="*/ 211090 w 1727513"/>
                  <a:gd name="connsiteY84" fmla="*/ 990825 h 1775667"/>
                  <a:gd name="connsiteX85" fmla="*/ 270922 w 1727513"/>
                  <a:gd name="connsiteY85" fmla="*/ 1023059 h 1775667"/>
                  <a:gd name="connsiteX86" fmla="*/ 330930 w 1727513"/>
                  <a:gd name="connsiteY86" fmla="*/ 1052953 h 1775667"/>
                  <a:gd name="connsiteX87" fmla="*/ 352081 w 1727513"/>
                  <a:gd name="connsiteY87" fmla="*/ 1098964 h 1775667"/>
                  <a:gd name="connsiteX88" fmla="*/ 322894 w 1727513"/>
                  <a:gd name="connsiteY88" fmla="*/ 1345180 h 1775667"/>
                  <a:gd name="connsiteX89" fmla="*/ 317374 w 1727513"/>
                  <a:gd name="connsiteY89" fmla="*/ 1434950 h 1775667"/>
                  <a:gd name="connsiteX90" fmla="*/ 430238 w 1727513"/>
                  <a:gd name="connsiteY90" fmla="*/ 1407352 h 1775667"/>
                  <a:gd name="connsiteX91" fmla="*/ 476646 w 1727513"/>
                  <a:gd name="connsiteY91" fmla="*/ 1179505 h 1775667"/>
                  <a:gd name="connsiteX92" fmla="*/ 500711 w 1727513"/>
                  <a:gd name="connsiteY92" fmla="*/ 1067878 h 1775667"/>
                  <a:gd name="connsiteX93" fmla="*/ 528530 w 1727513"/>
                  <a:gd name="connsiteY93" fmla="*/ 887234 h 1775667"/>
                  <a:gd name="connsiteX94" fmla="*/ 531135 w 1727513"/>
                  <a:gd name="connsiteY94" fmla="*/ 789383 h 1775667"/>
                  <a:gd name="connsiteX95" fmla="*/ 198064 w 1727513"/>
                  <a:gd name="connsiteY95" fmla="*/ 837867 h 1775667"/>
                  <a:gd name="connsiteX96" fmla="*/ 91382 w 1727513"/>
                  <a:gd name="connsiteY96" fmla="*/ 792165 h 1775667"/>
                  <a:gd name="connsiteX97" fmla="*/ 1612 w 1727513"/>
                  <a:gd name="connsiteY97" fmla="*/ 670294 h 1775667"/>
                  <a:gd name="connsiteX98" fmla="*/ 66 w 1727513"/>
                  <a:gd name="connsiteY98" fmla="*/ 663759 h 1775667"/>
                  <a:gd name="connsiteX99" fmla="*/ 12651 w 1727513"/>
                  <a:gd name="connsiteY99" fmla="*/ 650688 h 1775667"/>
                  <a:gd name="connsiteX100" fmla="*/ 36628 w 1727513"/>
                  <a:gd name="connsiteY100" fmla="*/ 650688 h 1775667"/>
                  <a:gd name="connsiteX101" fmla="*/ 59854 w 1727513"/>
                  <a:gd name="connsiteY101" fmla="*/ 659387 h 1775667"/>
                  <a:gd name="connsiteX102" fmla="*/ 112489 w 1727513"/>
                  <a:gd name="connsiteY102" fmla="*/ 665922 h 1775667"/>
                  <a:gd name="connsiteX103" fmla="*/ 143972 w 1727513"/>
                  <a:gd name="connsiteY103" fmla="*/ 663759 h 1775667"/>
                  <a:gd name="connsiteX104" fmla="*/ 450638 w 1727513"/>
                  <a:gd name="connsiteY104" fmla="*/ 613597 h 1775667"/>
                  <a:gd name="connsiteX105" fmla="*/ 726748 w 1727513"/>
                  <a:gd name="connsiteY105" fmla="*/ 566835 h 1775667"/>
                  <a:gd name="connsiteX106" fmla="*/ 935033 w 1727513"/>
                  <a:gd name="connsiteY106" fmla="*/ 533100 h 1775667"/>
                  <a:gd name="connsiteX107" fmla="*/ 858201 w 1727513"/>
                  <a:gd name="connsiteY107" fmla="*/ 134898 h 177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727513" h="1775667">
                    <a:moveTo>
                      <a:pt x="960379" y="726858"/>
                    </a:moveTo>
                    <a:lnTo>
                      <a:pt x="654111" y="771456"/>
                    </a:lnTo>
                    <a:cubicBezTo>
                      <a:pt x="660646" y="819586"/>
                      <a:pt x="665105" y="885733"/>
                      <a:pt x="667534" y="970071"/>
                    </a:cubicBezTo>
                    <a:cubicBezTo>
                      <a:pt x="715930" y="956250"/>
                      <a:pt x="757569" y="949362"/>
                      <a:pt x="792320" y="949362"/>
                    </a:cubicBezTo>
                    <a:cubicBezTo>
                      <a:pt x="860409" y="949362"/>
                      <a:pt x="912205" y="970071"/>
                      <a:pt x="947618" y="1011490"/>
                    </a:cubicBezTo>
                    <a:cubicBezTo>
                      <a:pt x="905714" y="1079005"/>
                      <a:pt x="834754" y="1112741"/>
                      <a:pt x="734652" y="1112741"/>
                    </a:cubicBezTo>
                    <a:cubicBezTo>
                      <a:pt x="697119" y="1112741"/>
                      <a:pt x="661264" y="1108899"/>
                      <a:pt x="627175" y="1101216"/>
                    </a:cubicBezTo>
                    <a:lnTo>
                      <a:pt x="626469" y="1158751"/>
                    </a:lnTo>
                    <a:cubicBezTo>
                      <a:pt x="624438" y="1215537"/>
                      <a:pt x="626778" y="1261547"/>
                      <a:pt x="633534" y="1296828"/>
                    </a:cubicBezTo>
                    <a:lnTo>
                      <a:pt x="655303" y="1310649"/>
                    </a:lnTo>
                    <a:cubicBezTo>
                      <a:pt x="784107" y="1233950"/>
                      <a:pt x="911366" y="1176414"/>
                      <a:pt x="1037035" y="1138086"/>
                    </a:cubicBezTo>
                    <a:cubicBezTo>
                      <a:pt x="1037829" y="1138704"/>
                      <a:pt x="1038536" y="1139323"/>
                      <a:pt x="1039287" y="1139941"/>
                    </a:cubicBezTo>
                    <a:cubicBezTo>
                      <a:pt x="1003432" y="1022308"/>
                      <a:pt x="979543" y="904896"/>
                      <a:pt x="967753" y="787794"/>
                    </a:cubicBezTo>
                    <a:close/>
                    <a:moveTo>
                      <a:pt x="755847" y="235001"/>
                    </a:moveTo>
                    <a:cubicBezTo>
                      <a:pt x="790598" y="235001"/>
                      <a:pt x="815723" y="242287"/>
                      <a:pt x="831178" y="256770"/>
                    </a:cubicBezTo>
                    <a:cubicBezTo>
                      <a:pt x="842570" y="269840"/>
                      <a:pt x="851931" y="282160"/>
                      <a:pt x="859305" y="293773"/>
                    </a:cubicBezTo>
                    <a:cubicBezTo>
                      <a:pt x="866679" y="305430"/>
                      <a:pt x="873612" y="322077"/>
                      <a:pt x="880103" y="343846"/>
                    </a:cubicBezTo>
                    <a:cubicBezTo>
                      <a:pt x="883503" y="352545"/>
                      <a:pt x="884783" y="362039"/>
                      <a:pt x="883944" y="372151"/>
                    </a:cubicBezTo>
                    <a:cubicBezTo>
                      <a:pt x="882134" y="393920"/>
                      <a:pt x="873347" y="414938"/>
                      <a:pt x="857760" y="435250"/>
                    </a:cubicBezTo>
                    <a:cubicBezTo>
                      <a:pt x="842128" y="455606"/>
                      <a:pt x="823892" y="465718"/>
                      <a:pt x="803050" y="465718"/>
                    </a:cubicBezTo>
                    <a:cubicBezTo>
                      <a:pt x="793291" y="465718"/>
                      <a:pt x="781767" y="462141"/>
                      <a:pt x="768520" y="454856"/>
                    </a:cubicBezTo>
                    <a:cubicBezTo>
                      <a:pt x="753727" y="449071"/>
                      <a:pt x="744278" y="445804"/>
                      <a:pt x="740171" y="445053"/>
                    </a:cubicBezTo>
                    <a:cubicBezTo>
                      <a:pt x="736065" y="444302"/>
                      <a:pt x="728470" y="443949"/>
                      <a:pt x="717343" y="443949"/>
                    </a:cubicBezTo>
                    <a:cubicBezTo>
                      <a:pt x="663383" y="441079"/>
                      <a:pt x="581738" y="452692"/>
                      <a:pt x="472495" y="478788"/>
                    </a:cubicBezTo>
                    <a:cubicBezTo>
                      <a:pt x="404495" y="493316"/>
                      <a:pt x="359323" y="501308"/>
                      <a:pt x="336980" y="502721"/>
                    </a:cubicBezTo>
                    <a:cubicBezTo>
                      <a:pt x="296267" y="507093"/>
                      <a:pt x="263459" y="492212"/>
                      <a:pt x="238511" y="458079"/>
                    </a:cubicBezTo>
                    <a:cubicBezTo>
                      <a:pt x="213563" y="423990"/>
                      <a:pt x="190999" y="378642"/>
                      <a:pt x="170775" y="322077"/>
                    </a:cubicBezTo>
                    <a:lnTo>
                      <a:pt x="171128" y="317706"/>
                    </a:lnTo>
                    <a:cubicBezTo>
                      <a:pt x="171614" y="311966"/>
                      <a:pt x="175765" y="308301"/>
                      <a:pt x="183536" y="306843"/>
                    </a:cubicBezTo>
                    <a:cubicBezTo>
                      <a:pt x="191308" y="305386"/>
                      <a:pt x="199256" y="306093"/>
                      <a:pt x="207336" y="309007"/>
                    </a:cubicBezTo>
                    <a:cubicBezTo>
                      <a:pt x="209986" y="310464"/>
                      <a:pt x="218685" y="314438"/>
                      <a:pt x="233433" y="320973"/>
                    </a:cubicBezTo>
                    <a:cubicBezTo>
                      <a:pt x="248181" y="327509"/>
                      <a:pt x="270259" y="329319"/>
                      <a:pt x="299712" y="326405"/>
                    </a:cubicBezTo>
                    <a:cubicBezTo>
                      <a:pt x="392219" y="317706"/>
                      <a:pt x="497709" y="295230"/>
                      <a:pt x="616180" y="258934"/>
                    </a:cubicBezTo>
                    <a:cubicBezTo>
                      <a:pt x="681443" y="242993"/>
                      <a:pt x="728028" y="235001"/>
                      <a:pt x="755847" y="235001"/>
                    </a:cubicBezTo>
                    <a:close/>
                    <a:moveTo>
                      <a:pt x="1435635" y="75596"/>
                    </a:moveTo>
                    <a:cubicBezTo>
                      <a:pt x="1482131" y="71931"/>
                      <a:pt x="1523771" y="80454"/>
                      <a:pt x="1560509" y="101251"/>
                    </a:cubicBezTo>
                    <a:cubicBezTo>
                      <a:pt x="1597291" y="122049"/>
                      <a:pt x="1626390" y="151678"/>
                      <a:pt x="1647806" y="190094"/>
                    </a:cubicBezTo>
                    <a:cubicBezTo>
                      <a:pt x="1657653" y="207668"/>
                      <a:pt x="1665601" y="229481"/>
                      <a:pt x="1671783" y="255445"/>
                    </a:cubicBezTo>
                    <a:cubicBezTo>
                      <a:pt x="1658934" y="274477"/>
                      <a:pt x="1643964" y="289622"/>
                      <a:pt x="1626876" y="300926"/>
                    </a:cubicBezTo>
                    <a:cubicBezTo>
                      <a:pt x="1610980" y="311435"/>
                      <a:pt x="1593096" y="319913"/>
                      <a:pt x="1573226" y="326272"/>
                    </a:cubicBezTo>
                    <a:cubicBezTo>
                      <a:pt x="1553311" y="332675"/>
                      <a:pt x="1541257" y="336516"/>
                      <a:pt x="1536974" y="337841"/>
                    </a:cubicBezTo>
                    <a:cubicBezTo>
                      <a:pt x="1480012" y="304856"/>
                      <a:pt x="1432102" y="273019"/>
                      <a:pt x="1393201" y="242375"/>
                    </a:cubicBezTo>
                    <a:cubicBezTo>
                      <a:pt x="1354255" y="211730"/>
                      <a:pt x="1321932" y="174860"/>
                      <a:pt x="1296189" y="131763"/>
                    </a:cubicBezTo>
                    <a:cubicBezTo>
                      <a:pt x="1342641" y="98028"/>
                      <a:pt x="1389138" y="79305"/>
                      <a:pt x="1435635" y="75596"/>
                    </a:cubicBezTo>
                    <a:close/>
                    <a:moveTo>
                      <a:pt x="798723" y="0"/>
                    </a:moveTo>
                    <a:cubicBezTo>
                      <a:pt x="876350" y="18899"/>
                      <a:pt x="928410" y="28304"/>
                      <a:pt x="954815" y="28304"/>
                    </a:cubicBezTo>
                    <a:cubicBezTo>
                      <a:pt x="970094" y="28304"/>
                      <a:pt x="995748" y="33426"/>
                      <a:pt x="1031736" y="43538"/>
                    </a:cubicBezTo>
                    <a:cubicBezTo>
                      <a:pt x="1067679" y="53694"/>
                      <a:pt x="1098589" y="66367"/>
                      <a:pt x="1124420" y="81601"/>
                    </a:cubicBezTo>
                    <a:cubicBezTo>
                      <a:pt x="1150252" y="96791"/>
                      <a:pt x="1161776" y="112422"/>
                      <a:pt x="1159039" y="128363"/>
                    </a:cubicBezTo>
                    <a:lnTo>
                      <a:pt x="1146277" y="180600"/>
                    </a:lnTo>
                    <a:cubicBezTo>
                      <a:pt x="1138506" y="206740"/>
                      <a:pt x="1133560" y="232130"/>
                      <a:pt x="1131485" y="256769"/>
                    </a:cubicBezTo>
                    <a:cubicBezTo>
                      <a:pt x="1127555" y="303222"/>
                      <a:pt x="1130514" y="382968"/>
                      <a:pt x="1140405" y="496141"/>
                    </a:cubicBezTo>
                    <a:cubicBezTo>
                      <a:pt x="1240551" y="478743"/>
                      <a:pt x="1302856" y="465673"/>
                      <a:pt x="1327230" y="456974"/>
                    </a:cubicBezTo>
                    <a:cubicBezTo>
                      <a:pt x="1368737" y="442491"/>
                      <a:pt x="1402340" y="431628"/>
                      <a:pt x="1427995" y="424343"/>
                    </a:cubicBezTo>
                    <a:cubicBezTo>
                      <a:pt x="1453650" y="417101"/>
                      <a:pt x="1478245" y="413480"/>
                      <a:pt x="1501913" y="413480"/>
                    </a:cubicBezTo>
                    <a:cubicBezTo>
                      <a:pt x="1531100" y="413480"/>
                      <a:pt x="1554106" y="420766"/>
                      <a:pt x="1570973" y="435249"/>
                    </a:cubicBezTo>
                    <a:cubicBezTo>
                      <a:pt x="1574903" y="438164"/>
                      <a:pt x="1598968" y="453000"/>
                      <a:pt x="1643302" y="479847"/>
                    </a:cubicBezTo>
                    <a:cubicBezTo>
                      <a:pt x="1687590" y="506694"/>
                      <a:pt x="1714835" y="533895"/>
                      <a:pt x="1725035" y="561448"/>
                    </a:cubicBezTo>
                    <a:cubicBezTo>
                      <a:pt x="1727066" y="570147"/>
                      <a:pt x="1727861" y="577433"/>
                      <a:pt x="1727375" y="583217"/>
                    </a:cubicBezTo>
                    <a:cubicBezTo>
                      <a:pt x="1725167" y="609314"/>
                      <a:pt x="1711523" y="635410"/>
                      <a:pt x="1686354" y="661551"/>
                    </a:cubicBezTo>
                    <a:cubicBezTo>
                      <a:pt x="1661229" y="687647"/>
                      <a:pt x="1633322" y="700717"/>
                      <a:pt x="1602766" y="700717"/>
                    </a:cubicBezTo>
                    <a:cubicBezTo>
                      <a:pt x="1590270" y="700717"/>
                      <a:pt x="1575963" y="697141"/>
                      <a:pt x="1559890" y="689855"/>
                    </a:cubicBezTo>
                    <a:lnTo>
                      <a:pt x="1510965" y="676785"/>
                    </a:lnTo>
                    <a:cubicBezTo>
                      <a:pt x="1487915" y="669543"/>
                      <a:pt x="1468751" y="665922"/>
                      <a:pt x="1453473" y="665922"/>
                    </a:cubicBezTo>
                    <a:cubicBezTo>
                      <a:pt x="1424286" y="665922"/>
                      <a:pt x="1327451" y="676785"/>
                      <a:pt x="1162924" y="698554"/>
                    </a:cubicBezTo>
                    <a:cubicBezTo>
                      <a:pt x="1199353" y="958237"/>
                      <a:pt x="1256801" y="1149743"/>
                      <a:pt x="1335355" y="1273028"/>
                    </a:cubicBezTo>
                    <a:cubicBezTo>
                      <a:pt x="1363483" y="1318023"/>
                      <a:pt x="1388034" y="1340499"/>
                      <a:pt x="1408875" y="1340499"/>
                    </a:cubicBezTo>
                    <a:cubicBezTo>
                      <a:pt x="1422741" y="1340499"/>
                      <a:pt x="1433117" y="1333257"/>
                      <a:pt x="1439917" y="1318730"/>
                    </a:cubicBezTo>
                    <a:cubicBezTo>
                      <a:pt x="1443185" y="1312945"/>
                      <a:pt x="1445481" y="1302083"/>
                      <a:pt x="1446850" y="1286098"/>
                    </a:cubicBezTo>
                    <a:cubicBezTo>
                      <a:pt x="1449588" y="1254173"/>
                      <a:pt x="1446762" y="1213549"/>
                      <a:pt x="1438416" y="1164227"/>
                    </a:cubicBezTo>
                    <a:cubicBezTo>
                      <a:pt x="1572077" y="1293340"/>
                      <a:pt x="1617691" y="1344120"/>
                      <a:pt x="1659816" y="1433757"/>
                    </a:cubicBezTo>
                    <a:cubicBezTo>
                      <a:pt x="1752324" y="1630518"/>
                      <a:pt x="1632218" y="1780915"/>
                      <a:pt x="1541565" y="1775527"/>
                    </a:cubicBezTo>
                    <a:cubicBezTo>
                      <a:pt x="1418678" y="1768242"/>
                      <a:pt x="1324051" y="1669111"/>
                      <a:pt x="1244305" y="1560309"/>
                    </a:cubicBezTo>
                    <a:cubicBezTo>
                      <a:pt x="1175951" y="1467139"/>
                      <a:pt x="1120358" y="1364034"/>
                      <a:pt x="1077217" y="1251127"/>
                    </a:cubicBezTo>
                    <a:cubicBezTo>
                      <a:pt x="1075142" y="1245695"/>
                      <a:pt x="1037785" y="1278459"/>
                      <a:pt x="913662" y="1338291"/>
                    </a:cubicBezTo>
                    <a:cubicBezTo>
                      <a:pt x="688641" y="1446739"/>
                      <a:pt x="454877" y="1592190"/>
                      <a:pt x="183624" y="1708807"/>
                    </a:cubicBezTo>
                    <a:cubicBezTo>
                      <a:pt x="175058" y="1711854"/>
                      <a:pt x="163754" y="1713400"/>
                      <a:pt x="149889" y="1713400"/>
                    </a:cubicBezTo>
                    <a:cubicBezTo>
                      <a:pt x="113725" y="1713400"/>
                      <a:pt x="84626" y="1696134"/>
                      <a:pt x="62504" y="1661604"/>
                    </a:cubicBezTo>
                    <a:cubicBezTo>
                      <a:pt x="40425" y="1627074"/>
                      <a:pt x="25721" y="1586803"/>
                      <a:pt x="18524" y="1540792"/>
                    </a:cubicBezTo>
                    <a:cubicBezTo>
                      <a:pt x="30534" y="1546930"/>
                      <a:pt x="44134" y="1550021"/>
                      <a:pt x="59457" y="1550021"/>
                    </a:cubicBezTo>
                    <a:cubicBezTo>
                      <a:pt x="81667" y="1550021"/>
                      <a:pt x="105865" y="1543486"/>
                      <a:pt x="132006" y="1530460"/>
                    </a:cubicBezTo>
                    <a:cubicBezTo>
                      <a:pt x="158146" y="1517434"/>
                      <a:pt x="176957" y="1508602"/>
                      <a:pt x="188482" y="1504010"/>
                    </a:cubicBezTo>
                    <a:cubicBezTo>
                      <a:pt x="191131" y="1488644"/>
                      <a:pt x="193869" y="1464888"/>
                      <a:pt x="196606" y="1432653"/>
                    </a:cubicBezTo>
                    <a:cubicBezTo>
                      <a:pt x="201155" y="1378959"/>
                      <a:pt x="203936" y="1296917"/>
                      <a:pt x="204952" y="1186438"/>
                    </a:cubicBezTo>
                    <a:cubicBezTo>
                      <a:pt x="206674" y="1100509"/>
                      <a:pt x="208705" y="1035334"/>
                      <a:pt x="211090" y="990825"/>
                    </a:cubicBezTo>
                    <a:cubicBezTo>
                      <a:pt x="218773" y="998552"/>
                      <a:pt x="238732" y="1009238"/>
                      <a:pt x="270922" y="1023059"/>
                    </a:cubicBezTo>
                    <a:cubicBezTo>
                      <a:pt x="296532" y="1032243"/>
                      <a:pt x="316535" y="1042223"/>
                      <a:pt x="330930" y="1052953"/>
                    </a:cubicBezTo>
                    <a:cubicBezTo>
                      <a:pt x="345325" y="1063683"/>
                      <a:pt x="352346" y="1079049"/>
                      <a:pt x="352081" y="1098964"/>
                    </a:cubicBezTo>
                    <a:cubicBezTo>
                      <a:pt x="336891" y="1212490"/>
                      <a:pt x="327177" y="1294532"/>
                      <a:pt x="322894" y="1345180"/>
                    </a:cubicBezTo>
                    <a:cubicBezTo>
                      <a:pt x="319494" y="1385053"/>
                      <a:pt x="317639" y="1414991"/>
                      <a:pt x="317374" y="1434950"/>
                    </a:cubicBezTo>
                    <a:lnTo>
                      <a:pt x="430238" y="1407352"/>
                    </a:lnTo>
                    <a:cubicBezTo>
                      <a:pt x="438318" y="1344385"/>
                      <a:pt x="453773" y="1268480"/>
                      <a:pt x="476646" y="1179505"/>
                    </a:cubicBezTo>
                    <a:cubicBezTo>
                      <a:pt x="479075" y="1167229"/>
                      <a:pt x="487111" y="1130006"/>
                      <a:pt x="500711" y="1067878"/>
                    </a:cubicBezTo>
                    <a:cubicBezTo>
                      <a:pt x="514312" y="1005750"/>
                      <a:pt x="523584" y="945564"/>
                      <a:pt x="528530" y="887234"/>
                    </a:cubicBezTo>
                    <a:cubicBezTo>
                      <a:pt x="531444" y="852571"/>
                      <a:pt x="532195" y="820072"/>
                      <a:pt x="531135" y="789383"/>
                    </a:cubicBezTo>
                    <a:lnTo>
                      <a:pt x="198064" y="837867"/>
                    </a:lnTo>
                    <a:cubicBezTo>
                      <a:pt x="166933" y="843652"/>
                      <a:pt x="131387" y="828462"/>
                      <a:pt x="91382" y="792165"/>
                    </a:cubicBezTo>
                    <a:cubicBezTo>
                      <a:pt x="51376" y="755913"/>
                      <a:pt x="21438" y="715289"/>
                      <a:pt x="1612" y="670294"/>
                    </a:cubicBezTo>
                    <a:cubicBezTo>
                      <a:pt x="331" y="668836"/>
                      <a:pt x="-198" y="666673"/>
                      <a:pt x="66" y="663759"/>
                    </a:cubicBezTo>
                    <a:cubicBezTo>
                      <a:pt x="552" y="657974"/>
                      <a:pt x="4747" y="653603"/>
                      <a:pt x="12651" y="650688"/>
                    </a:cubicBezTo>
                    <a:cubicBezTo>
                      <a:pt x="20511" y="647774"/>
                      <a:pt x="28547" y="647774"/>
                      <a:pt x="36628" y="650688"/>
                    </a:cubicBezTo>
                    <a:cubicBezTo>
                      <a:pt x="39233" y="652145"/>
                      <a:pt x="47005" y="655060"/>
                      <a:pt x="59854" y="659387"/>
                    </a:cubicBezTo>
                    <a:cubicBezTo>
                      <a:pt x="72704" y="663759"/>
                      <a:pt x="90234" y="665922"/>
                      <a:pt x="112489" y="665922"/>
                    </a:cubicBezTo>
                    <a:cubicBezTo>
                      <a:pt x="126398" y="665922"/>
                      <a:pt x="136863" y="665216"/>
                      <a:pt x="143972" y="663759"/>
                    </a:cubicBezTo>
                    <a:lnTo>
                      <a:pt x="450638" y="613597"/>
                    </a:lnTo>
                    <a:cubicBezTo>
                      <a:pt x="552198" y="596199"/>
                      <a:pt x="644264" y="580656"/>
                      <a:pt x="726748" y="566835"/>
                    </a:cubicBezTo>
                    <a:cubicBezTo>
                      <a:pt x="809232" y="553058"/>
                      <a:pt x="878690" y="541799"/>
                      <a:pt x="935033" y="533100"/>
                    </a:cubicBezTo>
                    <a:cubicBezTo>
                      <a:pt x="901563" y="303928"/>
                      <a:pt x="875996" y="171194"/>
                      <a:pt x="858201" y="134898"/>
                    </a:cubicBezTo>
                    <a:close/>
                  </a:path>
                </a:pathLst>
              </a:custGeom>
              <a:gradFill>
                <a:gsLst>
                  <a:gs pos="54000">
                    <a:srgbClr val="C00000"/>
                  </a:gs>
                  <a:gs pos="100000">
                    <a:srgbClr val="FFC000">
                      <a:alpha val="0"/>
                    </a:srgbClr>
                  </a:gs>
                </a:gsLst>
                <a:lin ang="2700000" scaled="0"/>
              </a:gradFill>
              <a:ln w="4411" cap="flat">
                <a:noFill/>
                <a:prstDash val="solid"/>
                <a:miter/>
              </a:ln>
            </p:spPr>
            <p:txBody>
              <a:bodyPr rtlCol="0" anchor="ctr"/>
              <a:p>
                <a:endParaRPr lang="zh-CN" altLang="en-US">
                  <a:gradFill>
                    <a:gsLst>
                      <a:gs pos="54000">
                        <a:schemeClr val="bg1"/>
                      </a:gs>
                      <a:gs pos="100000">
                        <a:schemeClr val="accent2"/>
                      </a:gs>
                    </a:gsLst>
                    <a:lin ang="2700000" scaled="0"/>
                  </a:gradFill>
                </a:endParaRPr>
              </a:p>
            </p:txBody>
          </p:sp>
          <p:sp>
            <p:nvSpPr>
              <p:cNvPr id="9" name="ís1îde"/>
              <p:cNvSpPr/>
              <p:nvPr/>
            </p:nvSpPr>
            <p:spPr>
              <a:xfrm>
                <a:off x="4924" y="3460"/>
                <a:ext cx="3830" cy="3294"/>
              </a:xfrm>
              <a:custGeom>
                <a:avLst/>
                <a:gdLst>
                  <a:gd name="connsiteX0" fmla="*/ 223135 w 1833870"/>
                  <a:gd name="connsiteY0" fmla="*/ 601186 h 1577010"/>
                  <a:gd name="connsiteX1" fmla="*/ 254972 w 1833870"/>
                  <a:gd name="connsiteY1" fmla="*/ 747962 h 1577010"/>
                  <a:gd name="connsiteX2" fmla="*/ 238060 w 1833870"/>
                  <a:gd name="connsiteY2" fmla="*/ 939601 h 1577010"/>
                  <a:gd name="connsiteX3" fmla="*/ 221722 w 1833870"/>
                  <a:gd name="connsiteY3" fmla="*/ 1085935 h 1577010"/>
                  <a:gd name="connsiteX4" fmla="*/ 268439 w 1833870"/>
                  <a:gd name="connsiteY4" fmla="*/ 1040807 h 1577010"/>
                  <a:gd name="connsiteX5" fmla="*/ 336440 w 1833870"/>
                  <a:gd name="connsiteY5" fmla="*/ 978414 h 1577010"/>
                  <a:gd name="connsiteX6" fmla="*/ 406384 w 1833870"/>
                  <a:gd name="connsiteY6" fmla="*/ 927325 h 1577010"/>
                  <a:gd name="connsiteX7" fmla="*/ 379183 w 1833870"/>
                  <a:gd name="connsiteY7" fmla="*/ 1096665 h 1577010"/>
                  <a:gd name="connsiteX8" fmla="*/ 357459 w 1833870"/>
                  <a:gd name="connsiteY8" fmla="*/ 1248960 h 1577010"/>
                  <a:gd name="connsiteX9" fmla="*/ 309858 w 1833870"/>
                  <a:gd name="connsiteY9" fmla="*/ 1404656 h 1577010"/>
                  <a:gd name="connsiteX10" fmla="*/ 223930 w 1833870"/>
                  <a:gd name="connsiteY10" fmla="*/ 1531252 h 1577010"/>
                  <a:gd name="connsiteX11" fmla="*/ 142991 w 1833870"/>
                  <a:gd name="connsiteY11" fmla="*/ 1547722 h 1577010"/>
                  <a:gd name="connsiteX12" fmla="*/ 61037 w 1833870"/>
                  <a:gd name="connsiteY12" fmla="*/ 1510940 h 1577010"/>
                  <a:gd name="connsiteX13" fmla="*/ 8314 w 1833870"/>
                  <a:gd name="connsiteY13" fmla="*/ 1432430 h 1577010"/>
                  <a:gd name="connsiteX14" fmla="*/ 6857 w 1833870"/>
                  <a:gd name="connsiteY14" fmla="*/ 1333696 h 1577010"/>
                  <a:gd name="connsiteX15" fmla="*/ 52426 w 1833870"/>
                  <a:gd name="connsiteY15" fmla="*/ 1124572 h 1577010"/>
                  <a:gd name="connsiteX16" fmla="*/ 125461 w 1833870"/>
                  <a:gd name="connsiteY16" fmla="*/ 819230 h 1577010"/>
                  <a:gd name="connsiteX17" fmla="*/ 223135 w 1833870"/>
                  <a:gd name="connsiteY17" fmla="*/ 601186 h 1577010"/>
                  <a:gd name="connsiteX18" fmla="*/ 184542 w 1833870"/>
                  <a:gd name="connsiteY18" fmla="*/ 122134 h 1577010"/>
                  <a:gd name="connsiteX19" fmla="*/ 233158 w 1833870"/>
                  <a:gd name="connsiteY19" fmla="*/ 119529 h 1577010"/>
                  <a:gd name="connsiteX20" fmla="*/ 428904 w 1833870"/>
                  <a:gd name="connsiteY20" fmla="*/ 188677 h 1577010"/>
                  <a:gd name="connsiteX21" fmla="*/ 517702 w 1833870"/>
                  <a:gd name="connsiteY21" fmla="*/ 377843 h 1577010"/>
                  <a:gd name="connsiteX22" fmla="*/ 389825 w 1833870"/>
                  <a:gd name="connsiteY22" fmla="*/ 445712 h 1577010"/>
                  <a:gd name="connsiteX23" fmla="*/ 289767 w 1833870"/>
                  <a:gd name="connsiteY23" fmla="*/ 430036 h 1577010"/>
                  <a:gd name="connsiteX24" fmla="*/ 253559 w 1833870"/>
                  <a:gd name="connsiteY24" fmla="*/ 422221 h 1577010"/>
                  <a:gd name="connsiteX25" fmla="*/ 212537 w 1833870"/>
                  <a:gd name="connsiteY25" fmla="*/ 417010 h 1577010"/>
                  <a:gd name="connsiteX26" fmla="*/ 224239 w 1833870"/>
                  <a:gd name="connsiteY26" fmla="*/ 333510 h 1577010"/>
                  <a:gd name="connsiteX27" fmla="*/ 184542 w 1833870"/>
                  <a:gd name="connsiteY27" fmla="*/ 122134 h 1577010"/>
                  <a:gd name="connsiteX28" fmla="*/ 1411603 w 1833870"/>
                  <a:gd name="connsiteY28" fmla="*/ 950022 h 1577010"/>
                  <a:gd name="connsiteX29" fmla="*/ 1636757 w 1833870"/>
                  <a:gd name="connsiteY29" fmla="*/ 1111060 h 1577010"/>
                  <a:gd name="connsiteX30" fmla="*/ 1833871 w 1833870"/>
                  <a:gd name="connsiteY30" fmla="*/ 1208999 h 1577010"/>
                  <a:gd name="connsiteX31" fmla="*/ 1439069 w 1833870"/>
                  <a:gd name="connsiteY31" fmla="*/ 1569359 h 1577010"/>
                  <a:gd name="connsiteX32" fmla="*/ 1285228 w 1833870"/>
                  <a:gd name="connsiteY32" fmla="*/ 1531075 h 1577010"/>
                  <a:gd name="connsiteX33" fmla="*/ 1205349 w 1833870"/>
                  <a:gd name="connsiteY33" fmla="*/ 1427705 h 1577010"/>
                  <a:gd name="connsiteX34" fmla="*/ 1076457 w 1833870"/>
                  <a:gd name="connsiteY34" fmla="*/ 1213370 h 1577010"/>
                  <a:gd name="connsiteX35" fmla="*/ 998212 w 1833870"/>
                  <a:gd name="connsiteY35" fmla="*/ 1078472 h 1577010"/>
                  <a:gd name="connsiteX36" fmla="*/ 408812 w 1833870"/>
                  <a:gd name="connsiteY36" fmla="*/ 1413575 h 1577010"/>
                  <a:gd name="connsiteX37" fmla="*/ 893694 w 1833870"/>
                  <a:gd name="connsiteY37" fmla="*/ 908735 h 1577010"/>
                  <a:gd name="connsiteX38" fmla="*/ 684569 w 1833870"/>
                  <a:gd name="connsiteY38" fmla="*/ 669364 h 1577010"/>
                  <a:gd name="connsiteX39" fmla="*/ 639353 w 1833870"/>
                  <a:gd name="connsiteY39" fmla="*/ 636732 h 1577010"/>
                  <a:gd name="connsiteX40" fmla="*/ 573736 w 1833870"/>
                  <a:gd name="connsiteY40" fmla="*/ 586703 h 1577010"/>
                  <a:gd name="connsiteX41" fmla="*/ 518055 w 1833870"/>
                  <a:gd name="connsiteY41" fmla="*/ 567142 h 1577010"/>
                  <a:gd name="connsiteX42" fmla="*/ 1010178 w 1833870"/>
                  <a:gd name="connsiteY42" fmla="*/ 691177 h 1577010"/>
                  <a:gd name="connsiteX43" fmla="*/ 1156865 w 1833870"/>
                  <a:gd name="connsiteY43" fmla="*/ 288603 h 1577010"/>
                  <a:gd name="connsiteX44" fmla="*/ 838896 w 1833870"/>
                  <a:gd name="connsiteY44" fmla="*/ 349539 h 1577010"/>
                  <a:gd name="connsiteX45" fmla="*/ 765331 w 1833870"/>
                  <a:gd name="connsiteY45" fmla="*/ 307105 h 1577010"/>
                  <a:gd name="connsiteX46" fmla="*/ 673177 w 1833870"/>
                  <a:gd name="connsiteY46" fmla="*/ 188501 h 1577010"/>
                  <a:gd name="connsiteX47" fmla="*/ 769305 w 1833870"/>
                  <a:gd name="connsiteY47" fmla="*/ 186337 h 1577010"/>
                  <a:gd name="connsiteX48" fmla="*/ 1033713 w 1833870"/>
                  <a:gd name="connsiteY48" fmla="*/ 117807 h 1577010"/>
                  <a:gd name="connsiteX49" fmla="*/ 1285184 w 1833870"/>
                  <a:gd name="connsiteY49" fmla="*/ 29670 h 1577010"/>
                  <a:gd name="connsiteX50" fmla="*/ 1333359 w 1833870"/>
                  <a:gd name="connsiteY50" fmla="*/ 2470 h 1577010"/>
                  <a:gd name="connsiteX51" fmla="*/ 1360382 w 1833870"/>
                  <a:gd name="connsiteY51" fmla="*/ 3574 h 1577010"/>
                  <a:gd name="connsiteX52" fmla="*/ 1454877 w 1833870"/>
                  <a:gd name="connsiteY52" fmla="*/ 81907 h 1577010"/>
                  <a:gd name="connsiteX53" fmla="*/ 1523761 w 1833870"/>
                  <a:gd name="connsiteY53" fmla="*/ 142843 h 1577010"/>
                  <a:gd name="connsiteX54" fmla="*/ 1525306 w 1833870"/>
                  <a:gd name="connsiteY54" fmla="*/ 149378 h 1577010"/>
                  <a:gd name="connsiteX55" fmla="*/ 1515327 w 1833870"/>
                  <a:gd name="connsiteY55" fmla="*/ 180950 h 1577010"/>
                  <a:gd name="connsiteX56" fmla="*/ 1501373 w 1833870"/>
                  <a:gd name="connsiteY56" fmla="*/ 210314 h 1577010"/>
                  <a:gd name="connsiteX57" fmla="*/ 1499121 w 1833870"/>
                  <a:gd name="connsiteY57" fmla="*/ 212478 h 1577010"/>
                  <a:gd name="connsiteX58" fmla="*/ 1484418 w 1833870"/>
                  <a:gd name="connsiteY58" fmla="*/ 238574 h 1577010"/>
                  <a:gd name="connsiteX59" fmla="*/ 1207115 w 1833870"/>
                  <a:gd name="connsiteY59" fmla="*/ 804350 h 1577010"/>
                  <a:gd name="connsiteX60" fmla="*/ 1411603 w 1833870"/>
                  <a:gd name="connsiteY60" fmla="*/ 950022 h 157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833870" h="1577010">
                    <a:moveTo>
                      <a:pt x="223135" y="601186"/>
                    </a:moveTo>
                    <a:cubicBezTo>
                      <a:pt x="244639" y="648169"/>
                      <a:pt x="255237" y="697094"/>
                      <a:pt x="254972" y="747962"/>
                    </a:cubicBezTo>
                    <a:cubicBezTo>
                      <a:pt x="254663" y="798874"/>
                      <a:pt x="249055" y="862769"/>
                      <a:pt x="238060" y="939601"/>
                    </a:cubicBezTo>
                    <a:cubicBezTo>
                      <a:pt x="227683" y="1006233"/>
                      <a:pt x="222208" y="1054981"/>
                      <a:pt x="221722" y="1085935"/>
                    </a:cubicBezTo>
                    <a:lnTo>
                      <a:pt x="268439" y="1040807"/>
                    </a:lnTo>
                    <a:cubicBezTo>
                      <a:pt x="289370" y="1019833"/>
                      <a:pt x="312066" y="998991"/>
                      <a:pt x="336440" y="978414"/>
                    </a:cubicBezTo>
                    <a:cubicBezTo>
                      <a:pt x="360770" y="957837"/>
                      <a:pt x="384085" y="940837"/>
                      <a:pt x="406384" y="927325"/>
                    </a:cubicBezTo>
                    <a:cubicBezTo>
                      <a:pt x="397597" y="964637"/>
                      <a:pt x="388545" y="1021069"/>
                      <a:pt x="379183" y="1096665"/>
                    </a:cubicBezTo>
                    <a:cubicBezTo>
                      <a:pt x="370926" y="1166520"/>
                      <a:pt x="363729" y="1217300"/>
                      <a:pt x="357459" y="1248960"/>
                    </a:cubicBezTo>
                    <a:cubicBezTo>
                      <a:pt x="346066" y="1306584"/>
                      <a:pt x="330170" y="1358512"/>
                      <a:pt x="309858" y="1404656"/>
                    </a:cubicBezTo>
                    <a:cubicBezTo>
                      <a:pt x="289502" y="1450843"/>
                      <a:pt x="260889" y="1493012"/>
                      <a:pt x="223930" y="1531252"/>
                    </a:cubicBezTo>
                    <a:cubicBezTo>
                      <a:pt x="198628" y="1545823"/>
                      <a:pt x="171649" y="1551299"/>
                      <a:pt x="142991" y="1547722"/>
                    </a:cubicBezTo>
                    <a:cubicBezTo>
                      <a:pt x="112921" y="1543969"/>
                      <a:pt x="85588" y="1531738"/>
                      <a:pt x="61037" y="1510940"/>
                    </a:cubicBezTo>
                    <a:cubicBezTo>
                      <a:pt x="36442" y="1490186"/>
                      <a:pt x="18868" y="1463957"/>
                      <a:pt x="8314" y="1432430"/>
                    </a:cubicBezTo>
                    <a:cubicBezTo>
                      <a:pt x="-2239" y="1400858"/>
                      <a:pt x="-2769" y="1367962"/>
                      <a:pt x="6857" y="1333696"/>
                    </a:cubicBezTo>
                    <a:cubicBezTo>
                      <a:pt x="18691" y="1287950"/>
                      <a:pt x="33881" y="1218272"/>
                      <a:pt x="52426" y="1124572"/>
                    </a:cubicBezTo>
                    <a:cubicBezTo>
                      <a:pt x="78876" y="997975"/>
                      <a:pt x="103206" y="896195"/>
                      <a:pt x="125461" y="819230"/>
                    </a:cubicBezTo>
                    <a:cubicBezTo>
                      <a:pt x="147583" y="742354"/>
                      <a:pt x="180171" y="669673"/>
                      <a:pt x="223135" y="601186"/>
                    </a:cubicBezTo>
                    <a:close/>
                    <a:moveTo>
                      <a:pt x="184542" y="122134"/>
                    </a:moveTo>
                    <a:cubicBezTo>
                      <a:pt x="195405" y="120412"/>
                      <a:pt x="211610" y="119529"/>
                      <a:pt x="233158" y="119529"/>
                    </a:cubicBezTo>
                    <a:cubicBezTo>
                      <a:pt x="308401" y="119529"/>
                      <a:pt x="373664" y="142622"/>
                      <a:pt x="428904" y="188677"/>
                    </a:cubicBezTo>
                    <a:cubicBezTo>
                      <a:pt x="484099" y="234777"/>
                      <a:pt x="513728" y="297876"/>
                      <a:pt x="517702" y="377843"/>
                    </a:cubicBezTo>
                    <a:cubicBezTo>
                      <a:pt x="486219" y="423104"/>
                      <a:pt x="443608" y="445712"/>
                      <a:pt x="389825" y="445712"/>
                    </a:cubicBezTo>
                    <a:cubicBezTo>
                      <a:pt x="368277" y="445712"/>
                      <a:pt x="334983" y="440501"/>
                      <a:pt x="289767" y="430036"/>
                    </a:cubicBezTo>
                    <a:cubicBezTo>
                      <a:pt x="282216" y="428314"/>
                      <a:pt x="270162" y="425709"/>
                      <a:pt x="253559" y="422221"/>
                    </a:cubicBezTo>
                    <a:cubicBezTo>
                      <a:pt x="236912" y="418776"/>
                      <a:pt x="223267" y="417010"/>
                      <a:pt x="212537" y="417010"/>
                    </a:cubicBezTo>
                    <a:cubicBezTo>
                      <a:pt x="217218" y="397890"/>
                      <a:pt x="221104" y="370028"/>
                      <a:pt x="224239" y="333510"/>
                    </a:cubicBezTo>
                    <a:cubicBezTo>
                      <a:pt x="231304" y="250011"/>
                      <a:pt x="218057" y="179537"/>
                      <a:pt x="184542" y="122134"/>
                    </a:cubicBezTo>
                    <a:close/>
                    <a:moveTo>
                      <a:pt x="1411603" y="950022"/>
                    </a:moveTo>
                    <a:cubicBezTo>
                      <a:pt x="1499077" y="1016742"/>
                      <a:pt x="1574143" y="1070436"/>
                      <a:pt x="1636757" y="1111060"/>
                    </a:cubicBezTo>
                    <a:cubicBezTo>
                      <a:pt x="1699327" y="1151684"/>
                      <a:pt x="1765075" y="1184359"/>
                      <a:pt x="1833871" y="1208999"/>
                    </a:cubicBezTo>
                    <a:cubicBezTo>
                      <a:pt x="1786756" y="1223526"/>
                      <a:pt x="1738052" y="1448812"/>
                      <a:pt x="1439069" y="1569359"/>
                    </a:cubicBezTo>
                    <a:cubicBezTo>
                      <a:pt x="1387671" y="1590068"/>
                      <a:pt x="1321171" y="1565870"/>
                      <a:pt x="1285228" y="1531075"/>
                    </a:cubicBezTo>
                    <a:cubicBezTo>
                      <a:pt x="1263282" y="1510763"/>
                      <a:pt x="1236700" y="1476321"/>
                      <a:pt x="1205349" y="1427705"/>
                    </a:cubicBezTo>
                    <a:cubicBezTo>
                      <a:pt x="1173998" y="1379133"/>
                      <a:pt x="1131034" y="1307688"/>
                      <a:pt x="1076457" y="1213370"/>
                    </a:cubicBezTo>
                    <a:lnTo>
                      <a:pt x="998212" y="1078472"/>
                    </a:lnTo>
                    <a:cubicBezTo>
                      <a:pt x="817435" y="1275763"/>
                      <a:pt x="620984" y="1387479"/>
                      <a:pt x="408812" y="1413575"/>
                    </a:cubicBezTo>
                    <a:cubicBezTo>
                      <a:pt x="596698" y="1296075"/>
                      <a:pt x="758354" y="1127795"/>
                      <a:pt x="893694" y="908735"/>
                    </a:cubicBezTo>
                    <a:cubicBezTo>
                      <a:pt x="808560" y="781079"/>
                      <a:pt x="738837" y="701289"/>
                      <a:pt x="684569" y="669364"/>
                    </a:cubicBezTo>
                    <a:cubicBezTo>
                      <a:pt x="667348" y="659252"/>
                      <a:pt x="652247" y="648345"/>
                      <a:pt x="639353" y="636732"/>
                    </a:cubicBezTo>
                    <a:cubicBezTo>
                      <a:pt x="612108" y="613550"/>
                      <a:pt x="590251" y="596859"/>
                      <a:pt x="573736" y="586703"/>
                    </a:cubicBezTo>
                    <a:cubicBezTo>
                      <a:pt x="557178" y="576591"/>
                      <a:pt x="538632" y="570056"/>
                      <a:pt x="518055" y="567142"/>
                    </a:cubicBezTo>
                    <a:cubicBezTo>
                      <a:pt x="689824" y="574428"/>
                      <a:pt x="853864" y="615758"/>
                      <a:pt x="1010178" y="691177"/>
                    </a:cubicBezTo>
                    <a:cubicBezTo>
                      <a:pt x="1067979" y="566435"/>
                      <a:pt x="1116904" y="432244"/>
                      <a:pt x="1156865" y="288603"/>
                    </a:cubicBezTo>
                    <a:cubicBezTo>
                      <a:pt x="988321" y="324900"/>
                      <a:pt x="882345" y="345168"/>
                      <a:pt x="838896" y="349539"/>
                    </a:cubicBezTo>
                    <a:cubicBezTo>
                      <a:pt x="820571" y="352453"/>
                      <a:pt x="796064" y="338323"/>
                      <a:pt x="765331" y="307105"/>
                    </a:cubicBezTo>
                    <a:cubicBezTo>
                      <a:pt x="734598" y="275930"/>
                      <a:pt x="703865" y="236366"/>
                      <a:pt x="673177" y="188501"/>
                    </a:cubicBezTo>
                    <a:lnTo>
                      <a:pt x="769305" y="186337"/>
                    </a:lnTo>
                    <a:cubicBezTo>
                      <a:pt x="798360" y="187794"/>
                      <a:pt x="886496" y="164965"/>
                      <a:pt x="1033713" y="117807"/>
                    </a:cubicBezTo>
                    <a:cubicBezTo>
                      <a:pt x="1180886" y="70692"/>
                      <a:pt x="1264695" y="41284"/>
                      <a:pt x="1285184" y="29670"/>
                    </a:cubicBezTo>
                    <a:cubicBezTo>
                      <a:pt x="1307262" y="15187"/>
                      <a:pt x="1323335" y="6091"/>
                      <a:pt x="1333359" y="2470"/>
                    </a:cubicBezTo>
                    <a:cubicBezTo>
                      <a:pt x="1343382" y="-1151"/>
                      <a:pt x="1352390" y="-798"/>
                      <a:pt x="1360382" y="3574"/>
                    </a:cubicBezTo>
                    <a:cubicBezTo>
                      <a:pt x="1381136" y="20972"/>
                      <a:pt x="1412663" y="47068"/>
                      <a:pt x="1454877" y="81907"/>
                    </a:cubicBezTo>
                    <a:cubicBezTo>
                      <a:pt x="1497090" y="116703"/>
                      <a:pt x="1520052" y="137059"/>
                      <a:pt x="1523761" y="142843"/>
                    </a:cubicBezTo>
                    <a:lnTo>
                      <a:pt x="1525306" y="149378"/>
                    </a:lnTo>
                    <a:cubicBezTo>
                      <a:pt x="1524688" y="156664"/>
                      <a:pt x="1521332" y="167173"/>
                      <a:pt x="1515327" y="180950"/>
                    </a:cubicBezTo>
                    <a:cubicBezTo>
                      <a:pt x="1509277" y="194771"/>
                      <a:pt x="1504641" y="204530"/>
                      <a:pt x="1501373" y="210314"/>
                    </a:cubicBezTo>
                    <a:lnTo>
                      <a:pt x="1499121" y="212478"/>
                    </a:lnTo>
                    <a:lnTo>
                      <a:pt x="1484418" y="238574"/>
                    </a:lnTo>
                    <a:cubicBezTo>
                      <a:pt x="1403788" y="451805"/>
                      <a:pt x="1311325" y="640441"/>
                      <a:pt x="1207115" y="804350"/>
                    </a:cubicBezTo>
                    <a:cubicBezTo>
                      <a:pt x="1262267" y="841971"/>
                      <a:pt x="1330400" y="890543"/>
                      <a:pt x="1411603" y="950022"/>
                    </a:cubicBezTo>
                    <a:close/>
                  </a:path>
                </a:pathLst>
              </a:custGeom>
              <a:gradFill>
                <a:gsLst>
                  <a:gs pos="54000">
                    <a:srgbClr val="C00000"/>
                  </a:gs>
                  <a:gs pos="100000">
                    <a:srgbClr val="FFC000">
                      <a:alpha val="0"/>
                    </a:srgbClr>
                  </a:gs>
                </a:gsLst>
                <a:lin ang="2700000" scaled="0"/>
              </a:gradFill>
              <a:ln w="4411" cap="flat">
                <a:noFill/>
                <a:prstDash val="solid"/>
                <a:miter/>
              </a:ln>
            </p:spPr>
            <p:txBody>
              <a:bodyPr rtlCol="0" anchor="ctr"/>
              <a:p>
                <a:endParaRPr lang="zh-CN" altLang="en-US">
                  <a:gradFill>
                    <a:gsLst>
                      <a:gs pos="54000">
                        <a:schemeClr val="bg1"/>
                      </a:gs>
                      <a:gs pos="100000">
                        <a:schemeClr val="accent2"/>
                      </a:gs>
                    </a:gsLst>
                    <a:lin ang="2700000" scaled="0"/>
                  </a:gradFill>
                </a:endParaRPr>
              </a:p>
            </p:txBody>
          </p:sp>
          <p:sp>
            <p:nvSpPr>
              <p:cNvPr id="13" name="ïSļïḍê"/>
              <p:cNvSpPr/>
              <p:nvPr/>
            </p:nvSpPr>
            <p:spPr>
              <a:xfrm>
                <a:off x="8519" y="3047"/>
                <a:ext cx="3949" cy="3987"/>
              </a:xfrm>
              <a:custGeom>
                <a:avLst/>
                <a:gdLst>
                  <a:gd name="connsiteX0" fmla="*/ 1554480 w 1890784"/>
                  <a:gd name="connsiteY0" fmla="*/ 1081581 h 1908880"/>
                  <a:gd name="connsiteX1" fmla="*/ 1429210 w 1890784"/>
                  <a:gd name="connsiteY1" fmla="*/ 1115919 h 1908880"/>
                  <a:gd name="connsiteX2" fmla="*/ 1282654 w 1890784"/>
                  <a:gd name="connsiteY2" fmla="*/ 1160517 h 1908880"/>
                  <a:gd name="connsiteX3" fmla="*/ 1250994 w 1890784"/>
                  <a:gd name="connsiteY3" fmla="*/ 1164138 h 1908880"/>
                  <a:gd name="connsiteX4" fmla="*/ 1266979 w 1890784"/>
                  <a:gd name="connsiteY4" fmla="*/ 1190676 h 1908880"/>
                  <a:gd name="connsiteX5" fmla="*/ 1305218 w 1890784"/>
                  <a:gd name="connsiteY5" fmla="*/ 1381299 h 1908880"/>
                  <a:gd name="connsiteX6" fmla="*/ 1508911 w 1890784"/>
                  <a:gd name="connsiteY6" fmla="*/ 1348888 h 1908880"/>
                  <a:gd name="connsiteX7" fmla="*/ 1529886 w 1890784"/>
                  <a:gd name="connsiteY7" fmla="*/ 1249051 h 1908880"/>
                  <a:gd name="connsiteX8" fmla="*/ 1564240 w 1890784"/>
                  <a:gd name="connsiteY8" fmla="*/ 1081919 h 1908880"/>
                  <a:gd name="connsiteX9" fmla="*/ 1554480 w 1890784"/>
                  <a:gd name="connsiteY9" fmla="*/ 1081581 h 1908880"/>
                  <a:gd name="connsiteX10" fmla="*/ 1694848 w 1890784"/>
                  <a:gd name="connsiteY10" fmla="*/ 798110 h 1908880"/>
                  <a:gd name="connsiteX11" fmla="*/ 1765990 w 1890784"/>
                  <a:gd name="connsiteY11" fmla="*/ 841222 h 1908880"/>
                  <a:gd name="connsiteX12" fmla="*/ 1871700 w 1890784"/>
                  <a:gd name="connsiteY12" fmla="*/ 955941 h 1908880"/>
                  <a:gd name="connsiteX13" fmla="*/ 1890467 w 1890784"/>
                  <a:gd name="connsiteY13" fmla="*/ 1015243 h 1908880"/>
                  <a:gd name="connsiteX14" fmla="*/ 1838936 w 1890784"/>
                  <a:gd name="connsiteY14" fmla="*/ 1088189 h 1908880"/>
                  <a:gd name="connsiteX15" fmla="*/ 1797474 w 1890784"/>
                  <a:gd name="connsiteY15" fmla="*/ 1174471 h 1908880"/>
                  <a:gd name="connsiteX16" fmla="*/ 1736185 w 1890784"/>
                  <a:gd name="connsiteY16" fmla="*/ 1349727 h 1908880"/>
                  <a:gd name="connsiteX17" fmla="*/ 1577001 w 1890784"/>
                  <a:gd name="connsiteY17" fmla="*/ 1572849 h 1908880"/>
                  <a:gd name="connsiteX18" fmla="*/ 1533551 w 1890784"/>
                  <a:gd name="connsiteY18" fmla="*/ 1569670 h 1908880"/>
                  <a:gd name="connsiteX19" fmla="*/ 1314138 w 1890784"/>
                  <a:gd name="connsiteY19" fmla="*/ 1573379 h 1908880"/>
                  <a:gd name="connsiteX20" fmla="*/ 1153453 w 1890784"/>
                  <a:gd name="connsiteY20" fmla="*/ 1574042 h 1908880"/>
                  <a:gd name="connsiteX21" fmla="*/ 1135172 w 1890784"/>
                  <a:gd name="connsiteY21" fmla="*/ 1569273 h 1908880"/>
                  <a:gd name="connsiteX22" fmla="*/ 1086379 w 1890784"/>
                  <a:gd name="connsiteY22" fmla="*/ 1537613 h 1908880"/>
                  <a:gd name="connsiteX23" fmla="*/ 1079623 w 1890784"/>
                  <a:gd name="connsiteY23" fmla="*/ 1482947 h 1908880"/>
                  <a:gd name="connsiteX24" fmla="*/ 1080286 w 1890784"/>
                  <a:gd name="connsiteY24" fmla="*/ 1417551 h 1908880"/>
                  <a:gd name="connsiteX25" fmla="*/ 1083289 w 1890784"/>
                  <a:gd name="connsiteY25" fmla="*/ 988484 h 1908880"/>
                  <a:gd name="connsiteX26" fmla="*/ 1176900 w 1890784"/>
                  <a:gd name="connsiteY26" fmla="*/ 957442 h 1908880"/>
                  <a:gd name="connsiteX27" fmla="*/ 1429960 w 1890784"/>
                  <a:gd name="connsiteY27" fmla="*/ 912005 h 1908880"/>
                  <a:gd name="connsiteX28" fmla="*/ 1628885 w 1890784"/>
                  <a:gd name="connsiteY28" fmla="*/ 845682 h 1908880"/>
                  <a:gd name="connsiteX29" fmla="*/ 1668404 w 1890784"/>
                  <a:gd name="connsiteY29" fmla="*/ 807355 h 1908880"/>
                  <a:gd name="connsiteX30" fmla="*/ 1683639 w 1890784"/>
                  <a:gd name="connsiteY30" fmla="*/ 801173 h 1908880"/>
                  <a:gd name="connsiteX31" fmla="*/ 1694848 w 1890784"/>
                  <a:gd name="connsiteY31" fmla="*/ 798110 h 1908880"/>
                  <a:gd name="connsiteX32" fmla="*/ 610153 w 1890784"/>
                  <a:gd name="connsiteY32" fmla="*/ 0 h 1908880"/>
                  <a:gd name="connsiteX33" fmla="*/ 643226 w 1890784"/>
                  <a:gd name="connsiteY33" fmla="*/ 28172 h 1908880"/>
                  <a:gd name="connsiteX34" fmla="*/ 695728 w 1890784"/>
                  <a:gd name="connsiteY34" fmla="*/ 48616 h 1908880"/>
                  <a:gd name="connsiteX35" fmla="*/ 759048 w 1890784"/>
                  <a:gd name="connsiteY35" fmla="*/ 76788 h 1908880"/>
                  <a:gd name="connsiteX36" fmla="*/ 799981 w 1890784"/>
                  <a:gd name="connsiteY36" fmla="*/ 122843 h 1908880"/>
                  <a:gd name="connsiteX37" fmla="*/ 799893 w 1890784"/>
                  <a:gd name="connsiteY37" fmla="*/ 222636 h 1908880"/>
                  <a:gd name="connsiteX38" fmla="*/ 787264 w 1890784"/>
                  <a:gd name="connsiteY38" fmla="*/ 322430 h 1908880"/>
                  <a:gd name="connsiteX39" fmla="*/ 774856 w 1890784"/>
                  <a:gd name="connsiteY39" fmla="*/ 419662 h 1908880"/>
                  <a:gd name="connsiteX40" fmla="*/ 980669 w 1890784"/>
                  <a:gd name="connsiteY40" fmla="*/ 464437 h 1908880"/>
                  <a:gd name="connsiteX41" fmla="*/ 1139808 w 1890784"/>
                  <a:gd name="connsiteY41" fmla="*/ 616688 h 1908880"/>
                  <a:gd name="connsiteX42" fmla="*/ 1148640 w 1890784"/>
                  <a:gd name="connsiteY42" fmla="*/ 660182 h 1908880"/>
                  <a:gd name="connsiteX43" fmla="*/ 1135790 w 1890784"/>
                  <a:gd name="connsiteY43" fmla="*/ 701115 h 1908880"/>
                  <a:gd name="connsiteX44" fmla="*/ 1103291 w 1890784"/>
                  <a:gd name="connsiteY44" fmla="*/ 752292 h 1908880"/>
                  <a:gd name="connsiteX45" fmla="*/ 1061563 w 1890784"/>
                  <a:gd name="connsiteY45" fmla="*/ 826519 h 1908880"/>
                  <a:gd name="connsiteX46" fmla="*/ 996080 w 1890784"/>
                  <a:gd name="connsiteY46" fmla="*/ 1082405 h 1908880"/>
                  <a:gd name="connsiteX47" fmla="*/ 899377 w 1890784"/>
                  <a:gd name="connsiteY47" fmla="*/ 1448285 h 1908880"/>
                  <a:gd name="connsiteX48" fmla="*/ 778477 w 1890784"/>
                  <a:gd name="connsiteY48" fmla="*/ 1718257 h 1908880"/>
                  <a:gd name="connsiteX49" fmla="*/ 588207 w 1890784"/>
                  <a:gd name="connsiteY49" fmla="*/ 1908880 h 1908880"/>
                  <a:gd name="connsiteX50" fmla="*/ 445052 w 1890784"/>
                  <a:gd name="connsiteY50" fmla="*/ 1801403 h 1908880"/>
                  <a:gd name="connsiteX51" fmla="*/ 371134 w 1890784"/>
                  <a:gd name="connsiteY51" fmla="*/ 1640188 h 1908880"/>
                  <a:gd name="connsiteX52" fmla="*/ 413127 w 1890784"/>
                  <a:gd name="connsiteY52" fmla="*/ 1649152 h 1908880"/>
                  <a:gd name="connsiteX53" fmla="*/ 463686 w 1890784"/>
                  <a:gd name="connsiteY53" fmla="*/ 1655555 h 1908880"/>
                  <a:gd name="connsiteX54" fmla="*/ 553721 w 1890784"/>
                  <a:gd name="connsiteY54" fmla="*/ 1601816 h 1908880"/>
                  <a:gd name="connsiteX55" fmla="*/ 693829 w 1890784"/>
                  <a:gd name="connsiteY55" fmla="*/ 1313961 h 1908880"/>
                  <a:gd name="connsiteX56" fmla="*/ 789075 w 1890784"/>
                  <a:gd name="connsiteY56" fmla="*/ 916068 h 1908880"/>
                  <a:gd name="connsiteX57" fmla="*/ 827182 w 1890784"/>
                  <a:gd name="connsiteY57" fmla="*/ 736970 h 1908880"/>
                  <a:gd name="connsiteX58" fmla="*/ 670515 w 1890784"/>
                  <a:gd name="connsiteY58" fmla="*/ 813714 h 1908880"/>
                  <a:gd name="connsiteX59" fmla="*/ 573636 w 1890784"/>
                  <a:gd name="connsiteY59" fmla="*/ 1046550 h 1908880"/>
                  <a:gd name="connsiteX60" fmla="*/ 205018 w 1890784"/>
                  <a:gd name="connsiteY60" fmla="*/ 1631225 h 1908880"/>
                  <a:gd name="connsiteX61" fmla="*/ 0 w 1890784"/>
                  <a:gd name="connsiteY61" fmla="*/ 1737421 h 1908880"/>
                  <a:gd name="connsiteX62" fmla="*/ 213231 w 1890784"/>
                  <a:gd name="connsiteY62" fmla="*/ 1386863 h 1908880"/>
                  <a:gd name="connsiteX63" fmla="*/ 402618 w 1890784"/>
                  <a:gd name="connsiteY63" fmla="*/ 923707 h 1908880"/>
                  <a:gd name="connsiteX64" fmla="*/ 249528 w 1890784"/>
                  <a:gd name="connsiteY64" fmla="*/ 859724 h 1908880"/>
                  <a:gd name="connsiteX65" fmla="*/ 153753 w 1890784"/>
                  <a:gd name="connsiteY65" fmla="*/ 784217 h 1908880"/>
                  <a:gd name="connsiteX66" fmla="*/ 91713 w 1890784"/>
                  <a:gd name="connsiteY66" fmla="*/ 655016 h 1908880"/>
                  <a:gd name="connsiteX67" fmla="*/ 190446 w 1890784"/>
                  <a:gd name="connsiteY67" fmla="*/ 695949 h 1908880"/>
                  <a:gd name="connsiteX68" fmla="*/ 345347 w 1890784"/>
                  <a:gd name="connsiteY68" fmla="*/ 639649 h 1908880"/>
                  <a:gd name="connsiteX69" fmla="*/ 403810 w 1890784"/>
                  <a:gd name="connsiteY69" fmla="*/ 614038 h 1908880"/>
                  <a:gd name="connsiteX70" fmla="*/ 487442 w 1890784"/>
                  <a:gd name="connsiteY70" fmla="*/ 574386 h 1908880"/>
                  <a:gd name="connsiteX71" fmla="*/ 525505 w 1890784"/>
                  <a:gd name="connsiteY71" fmla="*/ 506562 h 1908880"/>
                  <a:gd name="connsiteX72" fmla="*/ 565466 w 1890784"/>
                  <a:gd name="connsiteY72" fmla="*/ 330025 h 1908880"/>
                  <a:gd name="connsiteX73" fmla="*/ 611433 w 1890784"/>
                  <a:gd name="connsiteY73" fmla="*/ 107432 h 1908880"/>
                  <a:gd name="connsiteX74" fmla="*/ 610153 w 1890784"/>
                  <a:gd name="connsiteY74" fmla="*/ 0 h 190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890784" h="1908880">
                    <a:moveTo>
                      <a:pt x="1554480" y="1081581"/>
                    </a:moveTo>
                    <a:cubicBezTo>
                      <a:pt x="1536716" y="1084184"/>
                      <a:pt x="1494948" y="1095618"/>
                      <a:pt x="1429210" y="1115919"/>
                    </a:cubicBezTo>
                    <a:cubicBezTo>
                      <a:pt x="1341515" y="1142987"/>
                      <a:pt x="1292634" y="1157868"/>
                      <a:pt x="1282654" y="1160517"/>
                    </a:cubicBezTo>
                    <a:cubicBezTo>
                      <a:pt x="1268480" y="1163122"/>
                      <a:pt x="1257927" y="1164315"/>
                      <a:pt x="1250994" y="1164138"/>
                    </a:cubicBezTo>
                    <a:cubicBezTo>
                      <a:pt x="1257176" y="1171600"/>
                      <a:pt x="1262475" y="1180432"/>
                      <a:pt x="1266979" y="1190676"/>
                    </a:cubicBezTo>
                    <a:cubicBezTo>
                      <a:pt x="1285304" y="1227458"/>
                      <a:pt x="1298065" y="1290999"/>
                      <a:pt x="1305218" y="1381299"/>
                    </a:cubicBezTo>
                    <a:lnTo>
                      <a:pt x="1508911" y="1348888"/>
                    </a:lnTo>
                    <a:cubicBezTo>
                      <a:pt x="1518847" y="1306984"/>
                      <a:pt x="1525868" y="1273690"/>
                      <a:pt x="1529886" y="1249051"/>
                    </a:cubicBezTo>
                    <a:cubicBezTo>
                      <a:pt x="1553421" y="1144886"/>
                      <a:pt x="1564858" y="1089205"/>
                      <a:pt x="1564240" y="1081919"/>
                    </a:cubicBezTo>
                    <a:cubicBezTo>
                      <a:pt x="1563655" y="1080826"/>
                      <a:pt x="1560401" y="1080713"/>
                      <a:pt x="1554480" y="1081581"/>
                    </a:cubicBezTo>
                    <a:close/>
                    <a:moveTo>
                      <a:pt x="1694848" y="798110"/>
                    </a:moveTo>
                    <a:cubicBezTo>
                      <a:pt x="1709185" y="799404"/>
                      <a:pt x="1732906" y="813768"/>
                      <a:pt x="1765990" y="841222"/>
                    </a:cubicBezTo>
                    <a:cubicBezTo>
                      <a:pt x="1810058" y="877872"/>
                      <a:pt x="1845295" y="916068"/>
                      <a:pt x="1871700" y="955941"/>
                    </a:cubicBezTo>
                    <a:cubicBezTo>
                      <a:pt x="1886051" y="978063"/>
                      <a:pt x="1892322" y="997845"/>
                      <a:pt x="1890467" y="1015243"/>
                    </a:cubicBezTo>
                    <a:cubicBezTo>
                      <a:pt x="1887685" y="1041339"/>
                      <a:pt x="1870508" y="1065669"/>
                      <a:pt x="1838936" y="1088189"/>
                    </a:cubicBezTo>
                    <a:cubicBezTo>
                      <a:pt x="1831518" y="1092384"/>
                      <a:pt x="1817697" y="1121174"/>
                      <a:pt x="1797474" y="1174471"/>
                    </a:cubicBezTo>
                    <a:cubicBezTo>
                      <a:pt x="1777250" y="1227811"/>
                      <a:pt x="1756805" y="1286230"/>
                      <a:pt x="1736185" y="1349727"/>
                    </a:cubicBezTo>
                    <a:cubicBezTo>
                      <a:pt x="1748195" y="1401523"/>
                      <a:pt x="1734153" y="1567241"/>
                      <a:pt x="1577001" y="1572849"/>
                    </a:cubicBezTo>
                    <a:cubicBezTo>
                      <a:pt x="1574351" y="1571348"/>
                      <a:pt x="1559868" y="1570288"/>
                      <a:pt x="1533551" y="1569670"/>
                    </a:cubicBezTo>
                    <a:cubicBezTo>
                      <a:pt x="1493325" y="1568743"/>
                      <a:pt x="1420157" y="1570023"/>
                      <a:pt x="1314138" y="1573379"/>
                    </a:cubicBezTo>
                    <a:lnTo>
                      <a:pt x="1153453" y="1574042"/>
                    </a:lnTo>
                    <a:cubicBezTo>
                      <a:pt x="1149258" y="1573953"/>
                      <a:pt x="1143209" y="1572364"/>
                      <a:pt x="1135172" y="1569273"/>
                    </a:cubicBezTo>
                    <a:cubicBezTo>
                      <a:pt x="1113447" y="1564416"/>
                      <a:pt x="1097198" y="1553862"/>
                      <a:pt x="1086379" y="1537613"/>
                    </a:cubicBezTo>
                    <a:cubicBezTo>
                      <a:pt x="1081390" y="1531696"/>
                      <a:pt x="1079182" y="1513459"/>
                      <a:pt x="1079623" y="1482947"/>
                    </a:cubicBezTo>
                    <a:cubicBezTo>
                      <a:pt x="1080065" y="1452435"/>
                      <a:pt x="1080286" y="1430622"/>
                      <a:pt x="1080286" y="1417551"/>
                    </a:cubicBezTo>
                    <a:cubicBezTo>
                      <a:pt x="1083156" y="1363857"/>
                      <a:pt x="1065891" y="1011578"/>
                      <a:pt x="1083289" y="988484"/>
                    </a:cubicBezTo>
                    <a:cubicBezTo>
                      <a:pt x="1106382" y="957884"/>
                      <a:pt x="1176900" y="957442"/>
                      <a:pt x="1176900" y="957442"/>
                    </a:cubicBezTo>
                    <a:cubicBezTo>
                      <a:pt x="1230241" y="952850"/>
                      <a:pt x="1314579" y="937704"/>
                      <a:pt x="1429960" y="912005"/>
                    </a:cubicBezTo>
                    <a:cubicBezTo>
                      <a:pt x="1545340" y="886306"/>
                      <a:pt x="1611619" y="864184"/>
                      <a:pt x="1628885" y="845682"/>
                    </a:cubicBezTo>
                    <a:cubicBezTo>
                      <a:pt x="1646591" y="822898"/>
                      <a:pt x="1659794" y="810092"/>
                      <a:pt x="1668404" y="807355"/>
                    </a:cubicBezTo>
                    <a:cubicBezTo>
                      <a:pt x="1677015" y="804661"/>
                      <a:pt x="1682093" y="802586"/>
                      <a:pt x="1683639" y="801173"/>
                    </a:cubicBezTo>
                    <a:cubicBezTo>
                      <a:pt x="1686332" y="798700"/>
                      <a:pt x="1690069" y="797679"/>
                      <a:pt x="1694848" y="798110"/>
                    </a:cubicBezTo>
                    <a:close/>
                    <a:moveTo>
                      <a:pt x="610153" y="0"/>
                    </a:moveTo>
                    <a:cubicBezTo>
                      <a:pt x="618852" y="11966"/>
                      <a:pt x="629891" y="21372"/>
                      <a:pt x="643226" y="28172"/>
                    </a:cubicBezTo>
                    <a:cubicBezTo>
                      <a:pt x="656517" y="35016"/>
                      <a:pt x="674047" y="41816"/>
                      <a:pt x="695728" y="48616"/>
                    </a:cubicBezTo>
                    <a:cubicBezTo>
                      <a:pt x="721383" y="57182"/>
                      <a:pt x="742489" y="66544"/>
                      <a:pt x="759048" y="76788"/>
                    </a:cubicBezTo>
                    <a:cubicBezTo>
                      <a:pt x="775563" y="87032"/>
                      <a:pt x="789207" y="102354"/>
                      <a:pt x="799981" y="122843"/>
                    </a:cubicBezTo>
                    <a:cubicBezTo>
                      <a:pt x="803072" y="151898"/>
                      <a:pt x="803028" y="185148"/>
                      <a:pt x="799893" y="222636"/>
                    </a:cubicBezTo>
                    <a:cubicBezTo>
                      <a:pt x="797994" y="244847"/>
                      <a:pt x="793799" y="278097"/>
                      <a:pt x="787264" y="322430"/>
                    </a:cubicBezTo>
                    <a:cubicBezTo>
                      <a:pt x="780685" y="366807"/>
                      <a:pt x="776578" y="399174"/>
                      <a:pt x="774856" y="419662"/>
                    </a:cubicBezTo>
                    <a:cubicBezTo>
                      <a:pt x="846213" y="414540"/>
                      <a:pt x="914788" y="429509"/>
                      <a:pt x="980669" y="464437"/>
                    </a:cubicBezTo>
                    <a:cubicBezTo>
                      <a:pt x="1046550" y="499409"/>
                      <a:pt x="1099582" y="550144"/>
                      <a:pt x="1139808" y="616688"/>
                    </a:cubicBezTo>
                    <a:cubicBezTo>
                      <a:pt x="1146873" y="632054"/>
                      <a:pt x="1149788" y="646538"/>
                      <a:pt x="1148640" y="660182"/>
                    </a:cubicBezTo>
                    <a:cubicBezTo>
                      <a:pt x="1147492" y="673826"/>
                      <a:pt x="1143209" y="687471"/>
                      <a:pt x="1135790" y="701115"/>
                    </a:cubicBezTo>
                    <a:cubicBezTo>
                      <a:pt x="1128372" y="714803"/>
                      <a:pt x="1117553" y="731803"/>
                      <a:pt x="1103291" y="752292"/>
                    </a:cubicBezTo>
                    <a:cubicBezTo>
                      <a:pt x="1081345" y="781303"/>
                      <a:pt x="1067480" y="806030"/>
                      <a:pt x="1061563" y="826519"/>
                    </a:cubicBezTo>
                    <a:cubicBezTo>
                      <a:pt x="1053527" y="855530"/>
                      <a:pt x="1031714" y="940840"/>
                      <a:pt x="996080" y="1082405"/>
                    </a:cubicBezTo>
                    <a:cubicBezTo>
                      <a:pt x="961240" y="1230815"/>
                      <a:pt x="929006" y="1352774"/>
                      <a:pt x="899377" y="1448285"/>
                    </a:cubicBezTo>
                    <a:cubicBezTo>
                      <a:pt x="869704" y="1543839"/>
                      <a:pt x="829433" y="1633786"/>
                      <a:pt x="778477" y="1718257"/>
                    </a:cubicBezTo>
                    <a:cubicBezTo>
                      <a:pt x="727520" y="1802684"/>
                      <a:pt x="664068" y="1866225"/>
                      <a:pt x="588207" y="1908880"/>
                    </a:cubicBezTo>
                    <a:cubicBezTo>
                      <a:pt x="533365" y="1883269"/>
                      <a:pt x="485632" y="1847458"/>
                      <a:pt x="445052" y="1801403"/>
                    </a:cubicBezTo>
                    <a:cubicBezTo>
                      <a:pt x="404428" y="1755348"/>
                      <a:pt x="379789" y="1701610"/>
                      <a:pt x="371134" y="1640188"/>
                    </a:cubicBezTo>
                    <a:cubicBezTo>
                      <a:pt x="379348" y="1641866"/>
                      <a:pt x="393301" y="1644869"/>
                      <a:pt x="413127" y="1649152"/>
                    </a:cubicBezTo>
                    <a:cubicBezTo>
                      <a:pt x="432909" y="1653391"/>
                      <a:pt x="449777" y="1655555"/>
                      <a:pt x="463686" y="1655555"/>
                    </a:cubicBezTo>
                    <a:cubicBezTo>
                      <a:pt x="504001" y="1655555"/>
                      <a:pt x="534027" y="1637627"/>
                      <a:pt x="553721" y="1601816"/>
                    </a:cubicBezTo>
                    <a:cubicBezTo>
                      <a:pt x="615451" y="1513106"/>
                      <a:pt x="662169" y="1417199"/>
                      <a:pt x="693829" y="1313961"/>
                    </a:cubicBezTo>
                    <a:cubicBezTo>
                      <a:pt x="725489" y="1210768"/>
                      <a:pt x="757238" y="1078166"/>
                      <a:pt x="789075" y="916068"/>
                    </a:cubicBezTo>
                    <a:lnTo>
                      <a:pt x="827182" y="736970"/>
                    </a:lnTo>
                    <a:cubicBezTo>
                      <a:pt x="771809" y="750614"/>
                      <a:pt x="719572" y="776225"/>
                      <a:pt x="670515" y="813714"/>
                    </a:cubicBezTo>
                    <a:cubicBezTo>
                      <a:pt x="643623" y="868335"/>
                      <a:pt x="611345" y="945918"/>
                      <a:pt x="573636" y="1046550"/>
                    </a:cubicBezTo>
                    <a:cubicBezTo>
                      <a:pt x="532217" y="1157471"/>
                      <a:pt x="259551" y="1594531"/>
                      <a:pt x="205018" y="1631225"/>
                    </a:cubicBezTo>
                    <a:cubicBezTo>
                      <a:pt x="150441" y="1667874"/>
                      <a:pt x="82131" y="1703244"/>
                      <a:pt x="0" y="1737421"/>
                    </a:cubicBezTo>
                    <a:cubicBezTo>
                      <a:pt x="82617" y="1631622"/>
                      <a:pt x="153708" y="1514784"/>
                      <a:pt x="213231" y="1386863"/>
                    </a:cubicBezTo>
                    <a:cubicBezTo>
                      <a:pt x="272710" y="1258942"/>
                      <a:pt x="335853" y="1104572"/>
                      <a:pt x="402618" y="923707"/>
                    </a:cubicBezTo>
                    <a:cubicBezTo>
                      <a:pt x="335235" y="898096"/>
                      <a:pt x="284235" y="876813"/>
                      <a:pt x="249528" y="859724"/>
                    </a:cubicBezTo>
                    <a:cubicBezTo>
                      <a:pt x="214777" y="842680"/>
                      <a:pt x="182896" y="817511"/>
                      <a:pt x="153753" y="784217"/>
                    </a:cubicBezTo>
                    <a:cubicBezTo>
                      <a:pt x="124565" y="750967"/>
                      <a:pt x="103900" y="707915"/>
                      <a:pt x="91713" y="655016"/>
                    </a:cubicBezTo>
                    <a:cubicBezTo>
                      <a:pt x="118604" y="682304"/>
                      <a:pt x="151500" y="695949"/>
                      <a:pt x="190446" y="695949"/>
                    </a:cubicBezTo>
                    <a:cubicBezTo>
                      <a:pt x="232174" y="695949"/>
                      <a:pt x="283793" y="677182"/>
                      <a:pt x="345347" y="639649"/>
                    </a:cubicBezTo>
                    <a:cubicBezTo>
                      <a:pt x="354134" y="634527"/>
                      <a:pt x="373607" y="626005"/>
                      <a:pt x="403810" y="614038"/>
                    </a:cubicBezTo>
                    <a:cubicBezTo>
                      <a:pt x="439577" y="602116"/>
                      <a:pt x="467483" y="588913"/>
                      <a:pt x="487442" y="574386"/>
                    </a:cubicBezTo>
                    <a:cubicBezTo>
                      <a:pt x="507445" y="559903"/>
                      <a:pt x="520118" y="537295"/>
                      <a:pt x="525505" y="506562"/>
                    </a:cubicBezTo>
                    <a:cubicBezTo>
                      <a:pt x="531599" y="467351"/>
                      <a:pt x="544934" y="408491"/>
                      <a:pt x="565466" y="330025"/>
                    </a:cubicBezTo>
                    <a:cubicBezTo>
                      <a:pt x="591342" y="237915"/>
                      <a:pt x="606664" y="163732"/>
                      <a:pt x="611433" y="107432"/>
                    </a:cubicBezTo>
                    <a:cubicBezTo>
                      <a:pt x="615098" y="64866"/>
                      <a:pt x="614613" y="29011"/>
                      <a:pt x="610153" y="0"/>
                    </a:cubicBezTo>
                    <a:close/>
                  </a:path>
                </a:pathLst>
              </a:custGeom>
              <a:gradFill>
                <a:gsLst>
                  <a:gs pos="54000">
                    <a:srgbClr val="C00000"/>
                  </a:gs>
                  <a:gs pos="100000">
                    <a:srgbClr val="FFC000">
                      <a:alpha val="0"/>
                    </a:srgbClr>
                  </a:gs>
                </a:gsLst>
                <a:lin ang="2700000" scaled="0"/>
              </a:gradFill>
              <a:ln w="4411" cap="flat">
                <a:noFill/>
                <a:prstDash val="solid"/>
                <a:miter/>
              </a:ln>
            </p:spPr>
            <p:txBody>
              <a:bodyPr rtlCol="0" anchor="ctr"/>
              <a:p>
                <a:endParaRPr lang="zh-CN" altLang="en-US">
                  <a:gradFill>
                    <a:gsLst>
                      <a:gs pos="54000">
                        <a:schemeClr val="bg1"/>
                      </a:gs>
                      <a:gs pos="100000">
                        <a:schemeClr val="accent2"/>
                      </a:gs>
                    </a:gsLst>
                    <a:lin ang="2700000" scaled="0"/>
                  </a:gradFill>
                </a:endParaRPr>
              </a:p>
            </p:txBody>
          </p:sp>
          <p:sp>
            <p:nvSpPr>
              <p:cNvPr id="14" name="ïş1iḓê"/>
              <p:cNvSpPr/>
              <p:nvPr/>
            </p:nvSpPr>
            <p:spPr>
              <a:xfrm>
                <a:off x="12468" y="3047"/>
                <a:ext cx="3595" cy="3564"/>
              </a:xfrm>
              <a:custGeom>
                <a:avLst/>
                <a:gdLst>
                  <a:gd name="connsiteX0" fmla="*/ 849669 w 1670127"/>
                  <a:gd name="connsiteY0" fmla="*/ 1163769 h 1655935"/>
                  <a:gd name="connsiteX1" fmla="*/ 699935 w 1670127"/>
                  <a:gd name="connsiteY1" fmla="*/ 1183374 h 1655935"/>
                  <a:gd name="connsiteX2" fmla="*/ 707530 w 1670127"/>
                  <a:gd name="connsiteY2" fmla="*/ 1340041 h 1655935"/>
                  <a:gd name="connsiteX3" fmla="*/ 776899 w 1670127"/>
                  <a:gd name="connsiteY3" fmla="*/ 1333506 h 1655935"/>
                  <a:gd name="connsiteX4" fmla="*/ 831477 w 1670127"/>
                  <a:gd name="connsiteY4" fmla="*/ 1329179 h 1655935"/>
                  <a:gd name="connsiteX5" fmla="*/ 849669 w 1670127"/>
                  <a:gd name="connsiteY5" fmla="*/ 1163769 h 1655935"/>
                  <a:gd name="connsiteX6" fmla="*/ 1196252 w 1670127"/>
                  <a:gd name="connsiteY6" fmla="*/ 1133301 h 1655935"/>
                  <a:gd name="connsiteX7" fmla="*/ 1087275 w 1670127"/>
                  <a:gd name="connsiteY7" fmla="*/ 1139836 h 1655935"/>
                  <a:gd name="connsiteX8" fmla="*/ 1068773 w 1670127"/>
                  <a:gd name="connsiteY8" fmla="*/ 1309132 h 1655935"/>
                  <a:gd name="connsiteX9" fmla="*/ 1087716 w 1670127"/>
                  <a:gd name="connsiteY9" fmla="*/ 1307410 h 1655935"/>
                  <a:gd name="connsiteX10" fmla="*/ 1209985 w 1670127"/>
                  <a:gd name="connsiteY10" fmla="*/ 1292176 h 1655935"/>
                  <a:gd name="connsiteX11" fmla="*/ 1246723 w 1670127"/>
                  <a:gd name="connsiteY11" fmla="*/ 1152862 h 1655935"/>
                  <a:gd name="connsiteX12" fmla="*/ 1196252 w 1670127"/>
                  <a:gd name="connsiteY12" fmla="*/ 1133301 h 1655935"/>
                  <a:gd name="connsiteX13" fmla="*/ 877002 w 1670127"/>
                  <a:gd name="connsiteY13" fmla="*/ 865713 h 1655935"/>
                  <a:gd name="connsiteX14" fmla="*/ 635511 w 1670127"/>
                  <a:gd name="connsiteY14" fmla="*/ 894901 h 1655935"/>
                  <a:gd name="connsiteX15" fmla="*/ 656088 w 1670127"/>
                  <a:gd name="connsiteY15" fmla="*/ 937512 h 1655935"/>
                  <a:gd name="connsiteX16" fmla="*/ 672161 w 1670127"/>
                  <a:gd name="connsiteY16" fmla="*/ 994076 h 1655935"/>
                  <a:gd name="connsiteX17" fmla="*/ 868127 w 1670127"/>
                  <a:gd name="connsiteY17" fmla="*/ 970143 h 1655935"/>
                  <a:gd name="connsiteX18" fmla="*/ 1326916 w 1670127"/>
                  <a:gd name="connsiteY18" fmla="*/ 784071 h 1655935"/>
                  <a:gd name="connsiteX19" fmla="*/ 1118581 w 1670127"/>
                  <a:gd name="connsiteY19" fmla="*/ 819967 h 1655935"/>
                  <a:gd name="connsiteX20" fmla="*/ 1108823 w 1670127"/>
                  <a:gd name="connsiteY20" fmla="*/ 935304 h 1655935"/>
                  <a:gd name="connsiteX21" fmla="*/ 1189187 w 1670127"/>
                  <a:gd name="connsiteY21" fmla="*/ 922234 h 1655935"/>
                  <a:gd name="connsiteX22" fmla="*/ 1239967 w 1670127"/>
                  <a:gd name="connsiteY22" fmla="*/ 913535 h 1655935"/>
                  <a:gd name="connsiteX23" fmla="*/ 1304877 w 1670127"/>
                  <a:gd name="connsiteY23" fmla="*/ 935304 h 1655935"/>
                  <a:gd name="connsiteX24" fmla="*/ 1340511 w 1670127"/>
                  <a:gd name="connsiteY24" fmla="*/ 785128 h 1655935"/>
                  <a:gd name="connsiteX25" fmla="*/ 1326916 w 1670127"/>
                  <a:gd name="connsiteY25" fmla="*/ 784071 h 1655935"/>
                  <a:gd name="connsiteX26" fmla="*/ 223134 w 1670127"/>
                  <a:gd name="connsiteY26" fmla="*/ 708340 h 1655935"/>
                  <a:gd name="connsiteX27" fmla="*/ 254971 w 1670127"/>
                  <a:gd name="connsiteY27" fmla="*/ 855116 h 1655935"/>
                  <a:gd name="connsiteX28" fmla="*/ 238059 w 1670127"/>
                  <a:gd name="connsiteY28" fmla="*/ 1046754 h 1655935"/>
                  <a:gd name="connsiteX29" fmla="*/ 221721 w 1670127"/>
                  <a:gd name="connsiteY29" fmla="*/ 1193089 h 1655935"/>
                  <a:gd name="connsiteX30" fmla="*/ 268438 w 1670127"/>
                  <a:gd name="connsiteY30" fmla="*/ 1147961 h 1655935"/>
                  <a:gd name="connsiteX31" fmla="*/ 336439 w 1670127"/>
                  <a:gd name="connsiteY31" fmla="*/ 1085568 h 1655935"/>
                  <a:gd name="connsiteX32" fmla="*/ 406383 w 1670127"/>
                  <a:gd name="connsiteY32" fmla="*/ 1034479 h 1655935"/>
                  <a:gd name="connsiteX33" fmla="*/ 379182 w 1670127"/>
                  <a:gd name="connsiteY33" fmla="*/ 1203819 h 1655935"/>
                  <a:gd name="connsiteX34" fmla="*/ 357458 w 1670127"/>
                  <a:gd name="connsiteY34" fmla="*/ 1356114 h 1655935"/>
                  <a:gd name="connsiteX35" fmla="*/ 309857 w 1670127"/>
                  <a:gd name="connsiteY35" fmla="*/ 1511809 h 1655935"/>
                  <a:gd name="connsiteX36" fmla="*/ 223929 w 1670127"/>
                  <a:gd name="connsiteY36" fmla="*/ 1638406 h 1655935"/>
                  <a:gd name="connsiteX37" fmla="*/ 142990 w 1670127"/>
                  <a:gd name="connsiteY37" fmla="*/ 1654876 h 1655935"/>
                  <a:gd name="connsiteX38" fmla="*/ 61036 w 1670127"/>
                  <a:gd name="connsiteY38" fmla="*/ 1618094 h 1655935"/>
                  <a:gd name="connsiteX39" fmla="*/ 8313 w 1670127"/>
                  <a:gd name="connsiteY39" fmla="*/ 1539584 h 1655935"/>
                  <a:gd name="connsiteX40" fmla="*/ 6856 w 1670127"/>
                  <a:gd name="connsiteY40" fmla="*/ 1440850 h 1655935"/>
                  <a:gd name="connsiteX41" fmla="*/ 52425 w 1670127"/>
                  <a:gd name="connsiteY41" fmla="*/ 1231725 h 1655935"/>
                  <a:gd name="connsiteX42" fmla="*/ 125460 w 1670127"/>
                  <a:gd name="connsiteY42" fmla="*/ 926384 h 1655935"/>
                  <a:gd name="connsiteX43" fmla="*/ 223134 w 1670127"/>
                  <a:gd name="connsiteY43" fmla="*/ 708340 h 1655935"/>
                  <a:gd name="connsiteX44" fmla="*/ 217173 w 1670127"/>
                  <a:gd name="connsiteY44" fmla="*/ 217586 h 1655935"/>
                  <a:gd name="connsiteX45" fmla="*/ 400952 w 1670127"/>
                  <a:gd name="connsiteY45" fmla="*/ 322413 h 1655935"/>
                  <a:gd name="connsiteX46" fmla="*/ 466259 w 1670127"/>
                  <a:gd name="connsiteY46" fmla="*/ 486454 h 1655935"/>
                  <a:gd name="connsiteX47" fmla="*/ 402497 w 1670127"/>
                  <a:gd name="connsiteY47" fmla="*/ 555515 h 1655935"/>
                  <a:gd name="connsiteX48" fmla="*/ 291532 w 1670127"/>
                  <a:gd name="connsiteY48" fmla="*/ 567834 h 1655935"/>
                  <a:gd name="connsiteX49" fmla="*/ 214082 w 1670127"/>
                  <a:gd name="connsiteY49" fmla="*/ 575253 h 1655935"/>
                  <a:gd name="connsiteX50" fmla="*/ 160344 w 1670127"/>
                  <a:gd name="connsiteY50" fmla="*/ 609783 h 1655935"/>
                  <a:gd name="connsiteX51" fmla="*/ 157209 w 1670127"/>
                  <a:gd name="connsiteY51" fmla="*/ 562933 h 1655935"/>
                  <a:gd name="connsiteX52" fmla="*/ 198804 w 1670127"/>
                  <a:gd name="connsiteY52" fmla="*/ 434659 h 1655935"/>
                  <a:gd name="connsiteX53" fmla="*/ 237617 w 1670127"/>
                  <a:gd name="connsiteY53" fmla="*/ 311330 h 1655935"/>
                  <a:gd name="connsiteX54" fmla="*/ 217173 w 1670127"/>
                  <a:gd name="connsiteY54" fmla="*/ 217586 h 1655935"/>
                  <a:gd name="connsiteX55" fmla="*/ 993307 w 1670127"/>
                  <a:gd name="connsiteY55" fmla="*/ 57 h 1655935"/>
                  <a:gd name="connsiteX56" fmla="*/ 1015476 w 1670127"/>
                  <a:gd name="connsiteY56" fmla="*/ 8506 h 1655935"/>
                  <a:gd name="connsiteX57" fmla="*/ 1183491 w 1670127"/>
                  <a:gd name="connsiteY57" fmla="*/ 151970 h 1655935"/>
                  <a:gd name="connsiteX58" fmla="*/ 1180577 w 1670127"/>
                  <a:gd name="connsiteY58" fmla="*/ 161773 h 1655935"/>
                  <a:gd name="connsiteX59" fmla="*/ 1176912 w 1670127"/>
                  <a:gd name="connsiteY59" fmla="*/ 180274 h 1655935"/>
                  <a:gd name="connsiteX60" fmla="*/ 1134478 w 1670127"/>
                  <a:gd name="connsiteY60" fmla="*/ 656810 h 1655935"/>
                  <a:gd name="connsiteX61" fmla="*/ 1243986 w 1670127"/>
                  <a:gd name="connsiteY61" fmla="*/ 619807 h 1655935"/>
                  <a:gd name="connsiteX62" fmla="*/ 1351462 w 1670127"/>
                  <a:gd name="connsiteY62" fmla="*/ 569777 h 1655935"/>
                  <a:gd name="connsiteX63" fmla="*/ 1411780 w 1670127"/>
                  <a:gd name="connsiteY63" fmla="*/ 534982 h 1655935"/>
                  <a:gd name="connsiteX64" fmla="*/ 1480928 w 1670127"/>
                  <a:gd name="connsiteY64" fmla="*/ 555647 h 1655935"/>
                  <a:gd name="connsiteX65" fmla="*/ 1580015 w 1670127"/>
                  <a:gd name="connsiteY65" fmla="*/ 641576 h 1655935"/>
                  <a:gd name="connsiteX66" fmla="*/ 1651946 w 1670127"/>
                  <a:gd name="connsiteY66" fmla="*/ 752541 h 1655935"/>
                  <a:gd name="connsiteX67" fmla="*/ 1661395 w 1670127"/>
                  <a:gd name="connsiteY67" fmla="*/ 775546 h 1655935"/>
                  <a:gd name="connsiteX68" fmla="*/ 1647972 w 1670127"/>
                  <a:gd name="connsiteY68" fmla="*/ 890529 h 1655935"/>
                  <a:gd name="connsiteX69" fmla="*/ 1599621 w 1670127"/>
                  <a:gd name="connsiteY69" fmla="*/ 926605 h 1655935"/>
                  <a:gd name="connsiteX70" fmla="*/ 1448606 w 1670127"/>
                  <a:gd name="connsiteY70" fmla="*/ 1281313 h 1655935"/>
                  <a:gd name="connsiteX71" fmla="*/ 1464679 w 1670127"/>
                  <a:gd name="connsiteY71" fmla="*/ 1419699 h 1655935"/>
                  <a:gd name="connsiteX72" fmla="*/ 1232240 w 1670127"/>
                  <a:gd name="connsiteY72" fmla="*/ 1516843 h 1655935"/>
                  <a:gd name="connsiteX73" fmla="*/ 1201551 w 1670127"/>
                  <a:gd name="connsiteY73" fmla="*/ 1514150 h 1655935"/>
                  <a:gd name="connsiteX74" fmla="*/ 1096724 w 1670127"/>
                  <a:gd name="connsiteY74" fmla="*/ 1520685 h 1655935"/>
                  <a:gd name="connsiteX75" fmla="*/ 564596 w 1670127"/>
                  <a:gd name="connsiteY75" fmla="*/ 1548989 h 1655935"/>
                  <a:gd name="connsiteX76" fmla="*/ 484319 w 1670127"/>
                  <a:gd name="connsiteY76" fmla="*/ 1511986 h 1655935"/>
                  <a:gd name="connsiteX77" fmla="*/ 457119 w 1670127"/>
                  <a:gd name="connsiteY77" fmla="*/ 1390115 h 1655935"/>
                  <a:gd name="connsiteX78" fmla="*/ 454735 w 1670127"/>
                  <a:gd name="connsiteY78" fmla="*/ 1270451 h 1655935"/>
                  <a:gd name="connsiteX79" fmla="*/ 453807 w 1670127"/>
                  <a:gd name="connsiteY79" fmla="*/ 1207351 h 1655935"/>
                  <a:gd name="connsiteX80" fmla="*/ 467054 w 1670127"/>
                  <a:gd name="connsiteY80" fmla="*/ 874015 h 1655935"/>
                  <a:gd name="connsiteX81" fmla="*/ 469350 w 1670127"/>
                  <a:gd name="connsiteY81" fmla="*/ 835599 h 1655935"/>
                  <a:gd name="connsiteX82" fmla="*/ 519953 w 1670127"/>
                  <a:gd name="connsiteY82" fmla="*/ 777224 h 1655935"/>
                  <a:gd name="connsiteX83" fmla="*/ 889851 w 1670127"/>
                  <a:gd name="connsiteY83" fmla="*/ 713374 h 1655935"/>
                  <a:gd name="connsiteX84" fmla="*/ 943854 w 1670127"/>
                  <a:gd name="connsiteY84" fmla="*/ 45597 h 1655935"/>
                  <a:gd name="connsiteX85" fmla="*/ 993307 w 1670127"/>
                  <a:gd name="connsiteY85" fmla="*/ 57 h 165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670127" h="1655935">
                    <a:moveTo>
                      <a:pt x="849669" y="1163769"/>
                    </a:moveTo>
                    <a:lnTo>
                      <a:pt x="699935" y="1183374"/>
                    </a:lnTo>
                    <a:cubicBezTo>
                      <a:pt x="705322" y="1267536"/>
                      <a:pt x="707839" y="1319729"/>
                      <a:pt x="707530" y="1340041"/>
                    </a:cubicBezTo>
                    <a:lnTo>
                      <a:pt x="776899" y="1333506"/>
                    </a:lnTo>
                    <a:lnTo>
                      <a:pt x="831477" y="1329179"/>
                    </a:lnTo>
                    <a:cubicBezTo>
                      <a:pt x="839381" y="1268243"/>
                      <a:pt x="845474" y="1213136"/>
                      <a:pt x="849669" y="1163769"/>
                    </a:cubicBezTo>
                    <a:close/>
                    <a:moveTo>
                      <a:pt x="1196252" y="1133301"/>
                    </a:moveTo>
                    <a:lnTo>
                      <a:pt x="1087275" y="1139836"/>
                    </a:lnTo>
                    <a:cubicBezTo>
                      <a:pt x="1082859" y="1172998"/>
                      <a:pt x="1074955" y="1249918"/>
                      <a:pt x="1068773" y="1309132"/>
                    </a:cubicBezTo>
                    <a:lnTo>
                      <a:pt x="1087716" y="1307410"/>
                    </a:lnTo>
                    <a:lnTo>
                      <a:pt x="1209985" y="1292176"/>
                    </a:lnTo>
                    <a:lnTo>
                      <a:pt x="1246723" y="1152862"/>
                    </a:lnTo>
                    <a:cubicBezTo>
                      <a:pt x="1225572" y="1139836"/>
                      <a:pt x="1208749" y="1133301"/>
                      <a:pt x="1196252" y="1133301"/>
                    </a:cubicBezTo>
                    <a:close/>
                    <a:moveTo>
                      <a:pt x="877002" y="865713"/>
                    </a:moveTo>
                    <a:cubicBezTo>
                      <a:pt x="859516" y="864698"/>
                      <a:pt x="635511" y="894901"/>
                      <a:pt x="635511" y="894901"/>
                    </a:cubicBezTo>
                    <a:cubicBezTo>
                      <a:pt x="641693" y="906205"/>
                      <a:pt x="648581" y="920335"/>
                      <a:pt x="656088" y="937512"/>
                    </a:cubicBezTo>
                    <a:cubicBezTo>
                      <a:pt x="662049" y="949125"/>
                      <a:pt x="667391" y="967980"/>
                      <a:pt x="672161" y="994076"/>
                    </a:cubicBezTo>
                    <a:lnTo>
                      <a:pt x="868127" y="970143"/>
                    </a:lnTo>
                    <a:close/>
                    <a:moveTo>
                      <a:pt x="1326916" y="784071"/>
                    </a:moveTo>
                    <a:cubicBezTo>
                      <a:pt x="1299360" y="786263"/>
                      <a:pt x="1229921" y="798210"/>
                      <a:pt x="1118581" y="819967"/>
                    </a:cubicBezTo>
                    <a:lnTo>
                      <a:pt x="1108823" y="935304"/>
                    </a:lnTo>
                    <a:lnTo>
                      <a:pt x="1189187" y="922234"/>
                    </a:lnTo>
                    <a:lnTo>
                      <a:pt x="1239967" y="913535"/>
                    </a:lnTo>
                    <a:cubicBezTo>
                      <a:pt x="1269950" y="920821"/>
                      <a:pt x="1291586" y="928062"/>
                      <a:pt x="1304877" y="935304"/>
                    </a:cubicBezTo>
                    <a:cubicBezTo>
                      <a:pt x="1327264" y="851186"/>
                      <a:pt x="1339186" y="801157"/>
                      <a:pt x="1340511" y="785128"/>
                    </a:cubicBezTo>
                    <a:cubicBezTo>
                      <a:pt x="1340632" y="783693"/>
                      <a:pt x="1336101" y="783340"/>
                      <a:pt x="1326916" y="784071"/>
                    </a:cubicBezTo>
                    <a:close/>
                    <a:moveTo>
                      <a:pt x="223134" y="708340"/>
                    </a:moveTo>
                    <a:cubicBezTo>
                      <a:pt x="244638" y="755322"/>
                      <a:pt x="255236" y="804248"/>
                      <a:pt x="254971" y="855116"/>
                    </a:cubicBezTo>
                    <a:cubicBezTo>
                      <a:pt x="254662" y="906028"/>
                      <a:pt x="249054" y="969922"/>
                      <a:pt x="238059" y="1046754"/>
                    </a:cubicBezTo>
                    <a:cubicBezTo>
                      <a:pt x="227682" y="1113386"/>
                      <a:pt x="222207" y="1162135"/>
                      <a:pt x="221721" y="1193089"/>
                    </a:cubicBezTo>
                    <a:lnTo>
                      <a:pt x="268438" y="1147961"/>
                    </a:lnTo>
                    <a:cubicBezTo>
                      <a:pt x="289368" y="1126987"/>
                      <a:pt x="312065" y="1106145"/>
                      <a:pt x="336439" y="1085568"/>
                    </a:cubicBezTo>
                    <a:cubicBezTo>
                      <a:pt x="360769" y="1064991"/>
                      <a:pt x="384084" y="1047991"/>
                      <a:pt x="406383" y="1034479"/>
                    </a:cubicBezTo>
                    <a:cubicBezTo>
                      <a:pt x="397596" y="1071791"/>
                      <a:pt x="388544" y="1128223"/>
                      <a:pt x="379182" y="1203819"/>
                    </a:cubicBezTo>
                    <a:cubicBezTo>
                      <a:pt x="370925" y="1273674"/>
                      <a:pt x="363728" y="1324454"/>
                      <a:pt x="357458" y="1356114"/>
                    </a:cubicBezTo>
                    <a:cubicBezTo>
                      <a:pt x="346065" y="1413738"/>
                      <a:pt x="330169" y="1465666"/>
                      <a:pt x="309857" y="1511809"/>
                    </a:cubicBezTo>
                    <a:cubicBezTo>
                      <a:pt x="289501" y="1557997"/>
                      <a:pt x="260888" y="1600166"/>
                      <a:pt x="223929" y="1638406"/>
                    </a:cubicBezTo>
                    <a:cubicBezTo>
                      <a:pt x="198627" y="1652977"/>
                      <a:pt x="171647" y="1658453"/>
                      <a:pt x="142990" y="1654876"/>
                    </a:cubicBezTo>
                    <a:cubicBezTo>
                      <a:pt x="112920" y="1651123"/>
                      <a:pt x="85587" y="1638891"/>
                      <a:pt x="61036" y="1618094"/>
                    </a:cubicBezTo>
                    <a:cubicBezTo>
                      <a:pt x="36441" y="1597340"/>
                      <a:pt x="18866" y="1571111"/>
                      <a:pt x="8313" y="1539584"/>
                    </a:cubicBezTo>
                    <a:cubicBezTo>
                      <a:pt x="-2240" y="1508012"/>
                      <a:pt x="-2770" y="1475115"/>
                      <a:pt x="6856" y="1440850"/>
                    </a:cubicBezTo>
                    <a:cubicBezTo>
                      <a:pt x="18690" y="1395104"/>
                      <a:pt x="33880" y="1325425"/>
                      <a:pt x="52425" y="1231725"/>
                    </a:cubicBezTo>
                    <a:cubicBezTo>
                      <a:pt x="78875" y="1105129"/>
                      <a:pt x="103205" y="1003349"/>
                      <a:pt x="125460" y="926384"/>
                    </a:cubicBezTo>
                    <a:cubicBezTo>
                      <a:pt x="147582" y="849508"/>
                      <a:pt x="180170" y="776827"/>
                      <a:pt x="223134" y="708340"/>
                    </a:cubicBezTo>
                    <a:close/>
                    <a:moveTo>
                      <a:pt x="217173" y="217586"/>
                    </a:moveTo>
                    <a:cubicBezTo>
                      <a:pt x="290561" y="243903"/>
                      <a:pt x="351806" y="278875"/>
                      <a:pt x="400952" y="322413"/>
                    </a:cubicBezTo>
                    <a:cubicBezTo>
                      <a:pt x="450053" y="365996"/>
                      <a:pt x="471823" y="420705"/>
                      <a:pt x="466259" y="486454"/>
                    </a:cubicBezTo>
                    <a:cubicBezTo>
                      <a:pt x="450407" y="524296"/>
                      <a:pt x="429168" y="547302"/>
                      <a:pt x="402497" y="555515"/>
                    </a:cubicBezTo>
                    <a:cubicBezTo>
                      <a:pt x="375783" y="563772"/>
                      <a:pt x="338780" y="567834"/>
                      <a:pt x="291532" y="567834"/>
                    </a:cubicBezTo>
                    <a:cubicBezTo>
                      <a:pt x="260004" y="567834"/>
                      <a:pt x="234173" y="570307"/>
                      <a:pt x="214082" y="575253"/>
                    </a:cubicBezTo>
                    <a:cubicBezTo>
                      <a:pt x="193947" y="580198"/>
                      <a:pt x="176063" y="591723"/>
                      <a:pt x="160344" y="609783"/>
                    </a:cubicBezTo>
                    <a:cubicBezTo>
                      <a:pt x="157120" y="591723"/>
                      <a:pt x="156105" y="576092"/>
                      <a:pt x="157209" y="562933"/>
                    </a:cubicBezTo>
                    <a:cubicBezTo>
                      <a:pt x="159991" y="530036"/>
                      <a:pt x="173855" y="487293"/>
                      <a:pt x="198804" y="434659"/>
                    </a:cubicBezTo>
                    <a:cubicBezTo>
                      <a:pt x="222163" y="382068"/>
                      <a:pt x="235101" y="340915"/>
                      <a:pt x="237617" y="311330"/>
                    </a:cubicBezTo>
                    <a:cubicBezTo>
                      <a:pt x="240532" y="276800"/>
                      <a:pt x="233731" y="245581"/>
                      <a:pt x="217173" y="217586"/>
                    </a:cubicBezTo>
                    <a:close/>
                    <a:moveTo>
                      <a:pt x="993307" y="57"/>
                    </a:moveTo>
                    <a:cubicBezTo>
                      <a:pt x="1001062" y="470"/>
                      <a:pt x="1008731" y="3141"/>
                      <a:pt x="1015476" y="8506"/>
                    </a:cubicBezTo>
                    <a:cubicBezTo>
                      <a:pt x="1084272" y="63260"/>
                      <a:pt x="1183315" y="143448"/>
                      <a:pt x="1183491" y="151970"/>
                    </a:cubicBezTo>
                    <a:cubicBezTo>
                      <a:pt x="1183359" y="153427"/>
                      <a:pt x="1182387" y="156695"/>
                      <a:pt x="1180577" y="161773"/>
                    </a:cubicBezTo>
                    <a:cubicBezTo>
                      <a:pt x="1178722" y="166895"/>
                      <a:pt x="1177530" y="173033"/>
                      <a:pt x="1176912" y="180274"/>
                    </a:cubicBezTo>
                    <a:cubicBezTo>
                      <a:pt x="1161324" y="364495"/>
                      <a:pt x="1147150" y="523369"/>
                      <a:pt x="1134478" y="656810"/>
                    </a:cubicBezTo>
                    <a:cubicBezTo>
                      <a:pt x="1180179" y="642326"/>
                      <a:pt x="1216697" y="629963"/>
                      <a:pt x="1243986" y="619807"/>
                    </a:cubicBezTo>
                    <a:cubicBezTo>
                      <a:pt x="1279841" y="606781"/>
                      <a:pt x="1315651" y="590134"/>
                      <a:pt x="1351462" y="569777"/>
                    </a:cubicBezTo>
                    <a:cubicBezTo>
                      <a:pt x="1387229" y="549510"/>
                      <a:pt x="1407364" y="537897"/>
                      <a:pt x="1411780" y="534982"/>
                    </a:cubicBezTo>
                    <a:cubicBezTo>
                      <a:pt x="1424894" y="527741"/>
                      <a:pt x="1447944" y="534629"/>
                      <a:pt x="1480928" y="555647"/>
                    </a:cubicBezTo>
                    <a:cubicBezTo>
                      <a:pt x="1513869" y="576666"/>
                      <a:pt x="1546898" y="605323"/>
                      <a:pt x="1580015" y="641576"/>
                    </a:cubicBezTo>
                    <a:cubicBezTo>
                      <a:pt x="1613089" y="677828"/>
                      <a:pt x="1637066" y="714831"/>
                      <a:pt x="1651946" y="752541"/>
                    </a:cubicBezTo>
                    <a:cubicBezTo>
                      <a:pt x="1655434" y="761063"/>
                      <a:pt x="1658613" y="768746"/>
                      <a:pt x="1661395" y="775546"/>
                    </a:cubicBezTo>
                    <a:cubicBezTo>
                      <a:pt x="1676364" y="811931"/>
                      <a:pt x="1672214" y="856132"/>
                      <a:pt x="1647972" y="890529"/>
                    </a:cubicBezTo>
                    <a:cubicBezTo>
                      <a:pt x="1636359" y="906955"/>
                      <a:pt x="1620639" y="921130"/>
                      <a:pt x="1599621" y="926605"/>
                    </a:cubicBezTo>
                    <a:cubicBezTo>
                      <a:pt x="1578602" y="932080"/>
                      <a:pt x="1529059" y="1053599"/>
                      <a:pt x="1448606" y="1281313"/>
                    </a:cubicBezTo>
                    <a:cubicBezTo>
                      <a:pt x="1465562" y="1294383"/>
                      <a:pt x="1495986" y="1355452"/>
                      <a:pt x="1464679" y="1419699"/>
                    </a:cubicBezTo>
                    <a:cubicBezTo>
                      <a:pt x="1423172" y="1504833"/>
                      <a:pt x="1318124" y="1532563"/>
                      <a:pt x="1232240" y="1516843"/>
                    </a:cubicBezTo>
                    <a:cubicBezTo>
                      <a:pt x="1222569" y="1515077"/>
                      <a:pt x="1212414" y="1514150"/>
                      <a:pt x="1201551" y="1514150"/>
                    </a:cubicBezTo>
                    <a:cubicBezTo>
                      <a:pt x="1176515" y="1514150"/>
                      <a:pt x="1141587" y="1516358"/>
                      <a:pt x="1096724" y="1520685"/>
                    </a:cubicBezTo>
                    <a:cubicBezTo>
                      <a:pt x="922306" y="1527927"/>
                      <a:pt x="744930" y="1537376"/>
                      <a:pt x="564596" y="1548989"/>
                    </a:cubicBezTo>
                    <a:cubicBezTo>
                      <a:pt x="529580" y="1551859"/>
                      <a:pt x="502865" y="1539540"/>
                      <a:pt x="484319" y="1511986"/>
                    </a:cubicBezTo>
                    <a:cubicBezTo>
                      <a:pt x="465818" y="1484432"/>
                      <a:pt x="456766" y="1443809"/>
                      <a:pt x="457119" y="1390115"/>
                    </a:cubicBezTo>
                    <a:lnTo>
                      <a:pt x="454735" y="1270451"/>
                    </a:lnTo>
                    <a:lnTo>
                      <a:pt x="453807" y="1207351"/>
                    </a:lnTo>
                    <a:cubicBezTo>
                      <a:pt x="453233" y="1191058"/>
                      <a:pt x="457296" y="973190"/>
                      <a:pt x="467054" y="874015"/>
                    </a:cubicBezTo>
                    <a:lnTo>
                      <a:pt x="469350" y="835599"/>
                    </a:lnTo>
                    <a:cubicBezTo>
                      <a:pt x="471072" y="806985"/>
                      <a:pt x="492532" y="782170"/>
                      <a:pt x="519953" y="777224"/>
                    </a:cubicBezTo>
                    <a:cubicBezTo>
                      <a:pt x="623368" y="758502"/>
                      <a:pt x="861459" y="715670"/>
                      <a:pt x="889851" y="713374"/>
                    </a:cubicBezTo>
                    <a:cubicBezTo>
                      <a:pt x="909192" y="485086"/>
                      <a:pt x="932506" y="190342"/>
                      <a:pt x="943854" y="45597"/>
                    </a:cubicBezTo>
                    <a:cubicBezTo>
                      <a:pt x="946007" y="17912"/>
                      <a:pt x="970042" y="-1181"/>
                      <a:pt x="993307" y="57"/>
                    </a:cubicBezTo>
                    <a:close/>
                  </a:path>
                </a:pathLst>
              </a:custGeom>
              <a:gradFill>
                <a:gsLst>
                  <a:gs pos="54000">
                    <a:srgbClr val="C00000"/>
                  </a:gs>
                  <a:gs pos="100000">
                    <a:srgbClr val="FFC000">
                      <a:alpha val="0"/>
                    </a:srgbClr>
                  </a:gs>
                </a:gsLst>
                <a:lin ang="2700000" scaled="0"/>
              </a:gradFill>
              <a:ln w="4411" cap="flat">
                <a:noFill/>
                <a:prstDash val="solid"/>
                <a:miter/>
              </a:ln>
            </p:spPr>
            <p:txBody>
              <a:bodyPr rtlCol="0" anchor="ctr"/>
              <a:p>
                <a:endParaRPr lang="zh-CN" altLang="en-US">
                  <a:gradFill>
                    <a:gsLst>
                      <a:gs pos="54000">
                        <a:schemeClr val="bg1"/>
                      </a:gs>
                      <a:gs pos="100000">
                        <a:schemeClr val="accent2"/>
                      </a:gs>
                    </a:gsLst>
                    <a:lin ang="2700000" scaled="0"/>
                  </a:gradFill>
                </a:endParaRPr>
              </a:p>
            </p:txBody>
          </p:sp>
          <p:sp>
            <p:nvSpPr>
              <p:cNvPr id="22" name="iṡḻiďê"/>
              <p:cNvSpPr/>
              <p:nvPr/>
            </p:nvSpPr>
            <p:spPr>
              <a:xfrm>
                <a:off x="15829" y="3591"/>
                <a:ext cx="1787" cy="3084"/>
              </a:xfrm>
              <a:custGeom>
                <a:avLst/>
                <a:gdLst>
                  <a:gd name="connsiteX0" fmla="*/ 250169 w 1287889"/>
                  <a:gd name="connsiteY0" fmla="*/ 1773357 h 2222858"/>
                  <a:gd name="connsiteX1" fmla="*/ 346682 w 1287889"/>
                  <a:gd name="connsiteY1" fmla="*/ 1867868 h 2222858"/>
                  <a:gd name="connsiteX2" fmla="*/ 380247 w 1287889"/>
                  <a:gd name="connsiteY2" fmla="*/ 2006133 h 2222858"/>
                  <a:gd name="connsiteX3" fmla="*/ 331036 w 1287889"/>
                  <a:gd name="connsiteY3" fmla="*/ 2146217 h 2222858"/>
                  <a:gd name="connsiteX4" fmla="*/ 330126 w 1287889"/>
                  <a:gd name="connsiteY4" fmla="*/ 2147491 h 2222858"/>
                  <a:gd name="connsiteX5" fmla="*/ 32312 w 1287889"/>
                  <a:gd name="connsiteY5" fmla="*/ 2130207 h 2222858"/>
                  <a:gd name="connsiteX6" fmla="*/ 17757 w 1287889"/>
                  <a:gd name="connsiteY6" fmla="*/ 2101918 h 2222858"/>
                  <a:gd name="connsiteX7" fmla="*/ 32221 w 1287889"/>
                  <a:gd name="connsiteY7" fmla="*/ 1924812 h 2222858"/>
                  <a:gd name="connsiteX8" fmla="*/ 250169 w 1287889"/>
                  <a:gd name="connsiteY8" fmla="*/ 1773357 h 2222858"/>
                  <a:gd name="connsiteX9" fmla="*/ 1075118 w 1287889"/>
                  <a:gd name="connsiteY9" fmla="*/ 114 h 2222858"/>
                  <a:gd name="connsiteX10" fmla="*/ 1225663 w 1287889"/>
                  <a:gd name="connsiteY10" fmla="*/ 135013 h 2222858"/>
                  <a:gd name="connsiteX11" fmla="*/ 1287700 w 1287889"/>
                  <a:gd name="connsiteY11" fmla="*/ 322944 h 2222858"/>
                  <a:gd name="connsiteX12" fmla="*/ 1228210 w 1287889"/>
                  <a:gd name="connsiteY12" fmla="*/ 506144 h 2222858"/>
                  <a:gd name="connsiteX13" fmla="*/ 998981 w 1287889"/>
                  <a:gd name="connsiteY13" fmla="*/ 854353 h 2222858"/>
                  <a:gd name="connsiteX14" fmla="*/ 650500 w 1287889"/>
                  <a:gd name="connsiteY14" fmla="*/ 1357472 h 2222858"/>
                  <a:gd name="connsiteX15" fmla="*/ 440920 w 1287889"/>
                  <a:gd name="connsiteY15" fmla="*/ 1576240 h 2222858"/>
                  <a:gd name="connsiteX16" fmla="*/ 302473 w 1287889"/>
                  <a:gd name="connsiteY16" fmla="*/ 1499103 h 2222858"/>
                  <a:gd name="connsiteX17" fmla="*/ 330399 w 1287889"/>
                  <a:gd name="connsiteY17" fmla="*/ 1382760 h 2222858"/>
                  <a:gd name="connsiteX18" fmla="*/ 435735 w 1287889"/>
                  <a:gd name="connsiteY18" fmla="*/ 965601 h 2222858"/>
                  <a:gd name="connsiteX19" fmla="*/ 1075118 w 1287889"/>
                  <a:gd name="connsiteY19" fmla="*/ 114 h 222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7889" h="2222858">
                    <a:moveTo>
                      <a:pt x="250169" y="1773357"/>
                    </a:moveTo>
                    <a:cubicBezTo>
                      <a:pt x="295378" y="1767718"/>
                      <a:pt x="322849" y="1825843"/>
                      <a:pt x="346682" y="1867868"/>
                    </a:cubicBezTo>
                    <a:cubicBezTo>
                      <a:pt x="370605" y="1909985"/>
                      <a:pt x="381794" y="1956103"/>
                      <a:pt x="380247" y="2006133"/>
                    </a:cubicBezTo>
                    <a:cubicBezTo>
                      <a:pt x="378792" y="2056163"/>
                      <a:pt x="362418" y="2102918"/>
                      <a:pt x="331036" y="2146217"/>
                    </a:cubicBezTo>
                    <a:cubicBezTo>
                      <a:pt x="330763" y="2146581"/>
                      <a:pt x="330399" y="2147036"/>
                      <a:pt x="330126" y="2147491"/>
                    </a:cubicBezTo>
                    <a:cubicBezTo>
                      <a:pt x="255627" y="2255191"/>
                      <a:pt x="94076" y="2245731"/>
                      <a:pt x="32312" y="2130207"/>
                    </a:cubicBezTo>
                    <a:cubicBezTo>
                      <a:pt x="27218" y="2120838"/>
                      <a:pt x="22397" y="2111378"/>
                      <a:pt x="17757" y="2101918"/>
                    </a:cubicBezTo>
                    <a:cubicBezTo>
                      <a:pt x="-10259" y="2044793"/>
                      <a:pt x="-4893" y="1976479"/>
                      <a:pt x="32221" y="1924812"/>
                    </a:cubicBezTo>
                    <a:cubicBezTo>
                      <a:pt x="90710" y="1843490"/>
                      <a:pt x="161753" y="1784364"/>
                      <a:pt x="250169" y="1773357"/>
                    </a:cubicBezTo>
                    <a:close/>
                    <a:moveTo>
                      <a:pt x="1075118" y="114"/>
                    </a:moveTo>
                    <a:cubicBezTo>
                      <a:pt x="1141067" y="-3434"/>
                      <a:pt x="1186730" y="76614"/>
                      <a:pt x="1225663" y="135013"/>
                    </a:cubicBezTo>
                    <a:cubicBezTo>
                      <a:pt x="1264686" y="193412"/>
                      <a:pt x="1285335" y="256085"/>
                      <a:pt x="1287700" y="322944"/>
                    </a:cubicBezTo>
                    <a:cubicBezTo>
                      <a:pt x="1290065" y="389802"/>
                      <a:pt x="1270326" y="450838"/>
                      <a:pt x="1228210" y="506144"/>
                    </a:cubicBezTo>
                    <a:cubicBezTo>
                      <a:pt x="1174086" y="580825"/>
                      <a:pt x="1097677" y="696804"/>
                      <a:pt x="998981" y="854353"/>
                    </a:cubicBezTo>
                    <a:cubicBezTo>
                      <a:pt x="862627" y="1066116"/>
                      <a:pt x="746466" y="1233853"/>
                      <a:pt x="650500" y="1357472"/>
                    </a:cubicBezTo>
                    <a:cubicBezTo>
                      <a:pt x="588645" y="1437156"/>
                      <a:pt x="518785" y="1510109"/>
                      <a:pt x="440920" y="1576240"/>
                    </a:cubicBezTo>
                    <a:cubicBezTo>
                      <a:pt x="381793" y="1626452"/>
                      <a:pt x="292194" y="1576058"/>
                      <a:pt x="302473" y="1499103"/>
                    </a:cubicBezTo>
                    <a:cubicBezTo>
                      <a:pt x="307749" y="1459443"/>
                      <a:pt x="317118" y="1420692"/>
                      <a:pt x="330399" y="1382760"/>
                    </a:cubicBezTo>
                    <a:cubicBezTo>
                      <a:pt x="363328" y="1289159"/>
                      <a:pt x="359052" y="1095679"/>
                      <a:pt x="435735" y="965601"/>
                    </a:cubicBezTo>
                    <a:cubicBezTo>
                      <a:pt x="549166" y="773031"/>
                      <a:pt x="647498" y="23401"/>
                      <a:pt x="1075118" y="114"/>
                    </a:cubicBezTo>
                    <a:close/>
                  </a:path>
                </a:pathLst>
              </a:custGeom>
              <a:gradFill>
                <a:gsLst>
                  <a:gs pos="54000">
                    <a:srgbClr val="C00000"/>
                  </a:gs>
                  <a:gs pos="100000">
                    <a:srgbClr val="FFC000">
                      <a:alpha val="0"/>
                    </a:srgbClr>
                  </a:gs>
                </a:gsLst>
                <a:lin ang="2700000" scaled="0"/>
              </a:gradFill>
              <a:ln w="9055" cap="flat">
                <a:noFill/>
                <a:prstDash val="solid"/>
                <a:miter/>
              </a:ln>
            </p:spPr>
            <p:txBody>
              <a:bodyPr rtlCol="0" anchor="ctr"/>
              <a:p>
                <a:endParaRPr lang="zh-CN" altLang="en-US">
                  <a:gradFill>
                    <a:gsLst>
                      <a:gs pos="54000">
                        <a:schemeClr val="bg1"/>
                      </a:gs>
                      <a:gs pos="100000">
                        <a:schemeClr val="accent2"/>
                      </a:gs>
                    </a:gsLst>
                    <a:lin ang="2700000" scaled="0"/>
                  </a:gradFill>
                </a:endParaRPr>
              </a:p>
            </p:txBody>
          </p:sp>
        </p:grpSp>
        <p:sp>
          <p:nvSpPr>
            <p:cNvPr id="19" name="矩形 18"/>
            <p:cNvSpPr/>
            <p:nvPr/>
          </p:nvSpPr>
          <p:spPr>
            <a:xfrm>
              <a:off x="1132" y="1197"/>
              <a:ext cx="17152" cy="6572"/>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754" y="4650"/>
              <a:ext cx="6615" cy="1501"/>
            </a:xfrm>
            <a:prstGeom prst="rect">
              <a:avLst/>
            </a:prstGeom>
            <a:noFill/>
          </p:spPr>
          <p:txBody>
            <a:bodyPr wrap="square" rtlCol="0">
              <a:spAutoFit/>
            </a:bodyPr>
            <a:p>
              <a:pPr algn="dist"/>
              <a:r>
                <a:rPr lang="zh-CN" altLang="en-US" sz="5600" b="1">
                  <a:latin typeface="微软雅黑" panose="020B0503020204020204" pitchFamily="34" charset="-122"/>
                  <a:ea typeface="微软雅黑" panose="020B0503020204020204" pitchFamily="34" charset="-122"/>
                </a:rPr>
                <a:t>感谢观看</a:t>
              </a:r>
              <a:endParaRPr lang="zh-CN" altLang="en-US" sz="5600" b="1">
                <a:solidFill>
                  <a:srgbClr val="C00000"/>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5845810" y="4531360"/>
            <a:ext cx="800100" cy="7239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56995" y="2766060"/>
            <a:ext cx="4060190" cy="1311910"/>
          </a:xfrm>
          <a:prstGeom prst="rect">
            <a:avLst/>
          </a:prstGeom>
        </p:spPr>
      </p:pic>
      <p:sp>
        <p:nvSpPr>
          <p:cNvPr id="13" name="iconfont-1063-813691"/>
          <p:cNvSpPr>
            <a:spLocks noChangeAspect="1"/>
          </p:cNvSpPr>
          <p:nvPr/>
        </p:nvSpPr>
        <p:spPr bwMode="auto">
          <a:xfrm>
            <a:off x="747353" y="1184832"/>
            <a:ext cx="609685" cy="584356"/>
          </a:xfrm>
          <a:custGeom>
            <a:avLst/>
            <a:gdLst>
              <a:gd name="T0" fmla="*/ 12787 w 12787"/>
              <a:gd name="T1" fmla="*/ 10498 h 12254"/>
              <a:gd name="T2" fmla="*/ 10091 w 12787"/>
              <a:gd name="T3" fmla="*/ 6383 h 12254"/>
              <a:gd name="T4" fmla="*/ 11360 w 12787"/>
              <a:gd name="T5" fmla="*/ 3929 h 12254"/>
              <a:gd name="T6" fmla="*/ 9161 w 12787"/>
              <a:gd name="T7" fmla="*/ 1057 h 12254"/>
              <a:gd name="T8" fmla="*/ 9127 w 12787"/>
              <a:gd name="T9" fmla="*/ 1060 h 12254"/>
              <a:gd name="T10" fmla="*/ 9084 w 12787"/>
              <a:gd name="T11" fmla="*/ 1055 h 12254"/>
              <a:gd name="T12" fmla="*/ 8597 w 12787"/>
              <a:gd name="T13" fmla="*/ 1560 h 12254"/>
              <a:gd name="T14" fmla="*/ 9008 w 12787"/>
              <a:gd name="T15" fmla="*/ 2057 h 12254"/>
              <a:gd name="T16" fmla="*/ 9106 w 12787"/>
              <a:gd name="T17" fmla="*/ 2089 h 12254"/>
              <a:gd name="T18" fmla="*/ 10362 w 12787"/>
              <a:gd name="T19" fmla="*/ 3903 h 12254"/>
              <a:gd name="T20" fmla="*/ 8846 w 12787"/>
              <a:gd name="T21" fmla="*/ 5787 h 12254"/>
              <a:gd name="T22" fmla="*/ 8842 w 12787"/>
              <a:gd name="T23" fmla="*/ 5789 h 12254"/>
              <a:gd name="T24" fmla="*/ 8328 w 12787"/>
              <a:gd name="T25" fmla="*/ 6354 h 12254"/>
              <a:gd name="T26" fmla="*/ 8855 w 12787"/>
              <a:gd name="T27" fmla="*/ 6920 h 12254"/>
              <a:gd name="T28" fmla="*/ 8861 w 12787"/>
              <a:gd name="T29" fmla="*/ 6925 h 12254"/>
              <a:gd name="T30" fmla="*/ 11824 w 12787"/>
              <a:gd name="T31" fmla="*/ 10498 h 12254"/>
              <a:gd name="T32" fmla="*/ 12305 w 12787"/>
              <a:gd name="T33" fmla="*/ 10997 h 12254"/>
              <a:gd name="T34" fmla="*/ 12785 w 12787"/>
              <a:gd name="T35" fmla="*/ 10518 h 12254"/>
              <a:gd name="T36" fmla="*/ 12787 w 12787"/>
              <a:gd name="T37" fmla="*/ 10510 h 12254"/>
              <a:gd name="T38" fmla="*/ 12787 w 12787"/>
              <a:gd name="T39" fmla="*/ 10507 h 12254"/>
              <a:gd name="T40" fmla="*/ 12787 w 12787"/>
              <a:gd name="T41" fmla="*/ 10507 h 12254"/>
              <a:gd name="T42" fmla="*/ 12787 w 12787"/>
              <a:gd name="T43" fmla="*/ 10498 h 12254"/>
              <a:gd name="T44" fmla="*/ 12787 w 12787"/>
              <a:gd name="T45" fmla="*/ 10498 h 12254"/>
              <a:gd name="T46" fmla="*/ 12787 w 12787"/>
              <a:gd name="T47" fmla="*/ 10498 h 12254"/>
              <a:gd name="T48" fmla="*/ 12787 w 12787"/>
              <a:gd name="T49" fmla="*/ 10498 h 12254"/>
              <a:gd name="T50" fmla="*/ 12787 w 12787"/>
              <a:gd name="T51" fmla="*/ 10498 h 12254"/>
              <a:gd name="T52" fmla="*/ 7014 w 12787"/>
              <a:gd name="T53" fmla="*/ 6467 h 12254"/>
              <a:gd name="T54" fmla="*/ 8529 w 12787"/>
              <a:gd name="T55" fmla="*/ 3531 h 12254"/>
              <a:gd name="T56" fmla="*/ 5119 w 12787"/>
              <a:gd name="T57" fmla="*/ 0 h 12254"/>
              <a:gd name="T58" fmla="*/ 1708 w 12787"/>
              <a:gd name="T59" fmla="*/ 3531 h 12254"/>
              <a:gd name="T60" fmla="*/ 3223 w 12787"/>
              <a:gd name="T61" fmla="*/ 6467 h 12254"/>
              <a:gd name="T62" fmla="*/ 0 w 12787"/>
              <a:gd name="T63" fmla="*/ 11389 h 12254"/>
              <a:gd name="T64" fmla="*/ 17 w 12787"/>
              <a:gd name="T65" fmla="*/ 11762 h 12254"/>
              <a:gd name="T66" fmla="*/ 17 w 12787"/>
              <a:gd name="T67" fmla="*/ 11762 h 12254"/>
              <a:gd name="T68" fmla="*/ 493 w 12787"/>
              <a:gd name="T69" fmla="*/ 12254 h 12254"/>
              <a:gd name="T70" fmla="*/ 968 w 12787"/>
              <a:gd name="T71" fmla="*/ 11762 h 12254"/>
              <a:gd name="T72" fmla="*/ 963 w 12787"/>
              <a:gd name="T73" fmla="*/ 11717 h 12254"/>
              <a:gd name="T74" fmla="*/ 947 w 12787"/>
              <a:gd name="T75" fmla="*/ 11389 h 12254"/>
              <a:gd name="T76" fmla="*/ 5118 w 12787"/>
              <a:gd name="T77" fmla="*/ 7069 h 12254"/>
              <a:gd name="T78" fmla="*/ 9290 w 12787"/>
              <a:gd name="T79" fmla="*/ 11389 h 12254"/>
              <a:gd name="T80" fmla="*/ 9273 w 12787"/>
              <a:gd name="T81" fmla="*/ 11730 h 12254"/>
              <a:gd name="T82" fmla="*/ 9271 w 12787"/>
              <a:gd name="T83" fmla="*/ 11747 h 12254"/>
              <a:gd name="T84" fmla="*/ 9271 w 12787"/>
              <a:gd name="T85" fmla="*/ 11752 h 12254"/>
              <a:gd name="T86" fmla="*/ 9271 w 12787"/>
              <a:gd name="T87" fmla="*/ 11762 h 12254"/>
              <a:gd name="T88" fmla="*/ 9273 w 12787"/>
              <a:gd name="T89" fmla="*/ 11762 h 12254"/>
              <a:gd name="T90" fmla="*/ 9746 w 12787"/>
              <a:gd name="T91" fmla="*/ 12239 h 12254"/>
              <a:gd name="T92" fmla="*/ 10220 w 12787"/>
              <a:gd name="T93" fmla="*/ 11762 h 12254"/>
              <a:gd name="T94" fmla="*/ 10221 w 12787"/>
              <a:gd name="T95" fmla="*/ 11762 h 12254"/>
              <a:gd name="T96" fmla="*/ 10236 w 12787"/>
              <a:gd name="T97" fmla="*/ 11389 h 12254"/>
              <a:gd name="T98" fmla="*/ 7014 w 12787"/>
              <a:gd name="T99" fmla="*/ 6467 h 12254"/>
              <a:gd name="T100" fmla="*/ 7014 w 12787"/>
              <a:gd name="T101" fmla="*/ 6467 h 12254"/>
              <a:gd name="T102" fmla="*/ 5119 w 12787"/>
              <a:gd name="T103" fmla="*/ 6068 h 12254"/>
              <a:gd name="T104" fmla="*/ 2669 w 12787"/>
              <a:gd name="T105" fmla="*/ 3531 h 12254"/>
              <a:gd name="T106" fmla="*/ 5119 w 12787"/>
              <a:gd name="T107" fmla="*/ 995 h 12254"/>
              <a:gd name="T108" fmla="*/ 7568 w 12787"/>
              <a:gd name="T109" fmla="*/ 3531 h 12254"/>
              <a:gd name="T110" fmla="*/ 5119 w 12787"/>
              <a:gd name="T111" fmla="*/ 6068 h 12254"/>
              <a:gd name="T112" fmla="*/ 5119 w 12787"/>
              <a:gd name="T113" fmla="*/ 6068 h 1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787" h="12254">
                <a:moveTo>
                  <a:pt x="12787" y="10498"/>
                </a:moveTo>
                <a:cubicBezTo>
                  <a:pt x="12787" y="8631"/>
                  <a:pt x="11670" y="7035"/>
                  <a:pt x="10091" y="6383"/>
                </a:cubicBezTo>
                <a:cubicBezTo>
                  <a:pt x="10856" y="5854"/>
                  <a:pt x="11360" y="4953"/>
                  <a:pt x="11360" y="3929"/>
                </a:cubicBezTo>
                <a:cubicBezTo>
                  <a:pt x="11360" y="2531"/>
                  <a:pt x="10421" y="1361"/>
                  <a:pt x="9161" y="1057"/>
                </a:cubicBezTo>
                <a:cubicBezTo>
                  <a:pt x="9149" y="1054"/>
                  <a:pt x="9138" y="1055"/>
                  <a:pt x="9127" y="1060"/>
                </a:cubicBezTo>
                <a:cubicBezTo>
                  <a:pt x="9113" y="1058"/>
                  <a:pt x="9099" y="1055"/>
                  <a:pt x="9084" y="1055"/>
                </a:cubicBezTo>
                <a:cubicBezTo>
                  <a:pt x="8815" y="1055"/>
                  <a:pt x="8597" y="1281"/>
                  <a:pt x="8597" y="1560"/>
                </a:cubicBezTo>
                <a:cubicBezTo>
                  <a:pt x="8597" y="1812"/>
                  <a:pt x="8775" y="2019"/>
                  <a:pt x="9008" y="2057"/>
                </a:cubicBezTo>
                <a:cubicBezTo>
                  <a:pt x="9050" y="2075"/>
                  <a:pt x="9104" y="2088"/>
                  <a:pt x="9106" y="2089"/>
                </a:cubicBezTo>
                <a:cubicBezTo>
                  <a:pt x="9836" y="2345"/>
                  <a:pt x="10362" y="3060"/>
                  <a:pt x="10362" y="3903"/>
                </a:cubicBezTo>
                <a:cubicBezTo>
                  <a:pt x="10362" y="4842"/>
                  <a:pt x="9708" y="5623"/>
                  <a:pt x="8846" y="5787"/>
                </a:cubicBezTo>
                <a:cubicBezTo>
                  <a:pt x="8844" y="5787"/>
                  <a:pt x="8844" y="5789"/>
                  <a:pt x="8842" y="5789"/>
                </a:cubicBezTo>
                <a:cubicBezTo>
                  <a:pt x="8556" y="5808"/>
                  <a:pt x="8328" y="6053"/>
                  <a:pt x="8328" y="6354"/>
                </a:cubicBezTo>
                <a:cubicBezTo>
                  <a:pt x="8328" y="6660"/>
                  <a:pt x="8562" y="6908"/>
                  <a:pt x="8855" y="6920"/>
                </a:cubicBezTo>
                <a:cubicBezTo>
                  <a:pt x="8857" y="6921"/>
                  <a:pt x="8859" y="6925"/>
                  <a:pt x="8861" y="6925"/>
                </a:cubicBezTo>
                <a:cubicBezTo>
                  <a:pt x="10594" y="7108"/>
                  <a:pt x="11824" y="8637"/>
                  <a:pt x="11824" y="10498"/>
                </a:cubicBezTo>
                <a:cubicBezTo>
                  <a:pt x="11824" y="10773"/>
                  <a:pt x="12039" y="10997"/>
                  <a:pt x="12305" y="10997"/>
                </a:cubicBezTo>
                <a:cubicBezTo>
                  <a:pt x="12565" y="10997"/>
                  <a:pt x="12775" y="10784"/>
                  <a:pt x="12785" y="10518"/>
                </a:cubicBezTo>
                <a:cubicBezTo>
                  <a:pt x="12785" y="10515"/>
                  <a:pt x="12787" y="10513"/>
                  <a:pt x="12787" y="10510"/>
                </a:cubicBezTo>
                <a:cubicBezTo>
                  <a:pt x="12787" y="10509"/>
                  <a:pt x="12787" y="10509"/>
                  <a:pt x="12787" y="10507"/>
                </a:cubicBezTo>
                <a:lnTo>
                  <a:pt x="12787" y="10507"/>
                </a:lnTo>
                <a:cubicBezTo>
                  <a:pt x="12787" y="10504"/>
                  <a:pt x="12787" y="10501"/>
                  <a:pt x="12787" y="10498"/>
                </a:cubicBezTo>
                <a:lnTo>
                  <a:pt x="12787" y="10498"/>
                </a:lnTo>
                <a:lnTo>
                  <a:pt x="12787" y="10498"/>
                </a:lnTo>
                <a:lnTo>
                  <a:pt x="12787" y="10498"/>
                </a:lnTo>
                <a:lnTo>
                  <a:pt x="12787" y="10498"/>
                </a:lnTo>
                <a:close/>
                <a:moveTo>
                  <a:pt x="7014" y="6467"/>
                </a:moveTo>
                <a:cubicBezTo>
                  <a:pt x="7927" y="5833"/>
                  <a:pt x="8529" y="4755"/>
                  <a:pt x="8529" y="3531"/>
                </a:cubicBezTo>
                <a:cubicBezTo>
                  <a:pt x="8529" y="1581"/>
                  <a:pt x="7002" y="0"/>
                  <a:pt x="5119" y="0"/>
                </a:cubicBezTo>
                <a:cubicBezTo>
                  <a:pt x="3235" y="0"/>
                  <a:pt x="1708" y="1581"/>
                  <a:pt x="1708" y="3531"/>
                </a:cubicBezTo>
                <a:cubicBezTo>
                  <a:pt x="1708" y="4756"/>
                  <a:pt x="2310" y="5833"/>
                  <a:pt x="3223" y="6467"/>
                </a:cubicBezTo>
                <a:cubicBezTo>
                  <a:pt x="1335" y="7246"/>
                  <a:pt x="0" y="9156"/>
                  <a:pt x="0" y="11389"/>
                </a:cubicBezTo>
                <a:cubicBezTo>
                  <a:pt x="0" y="11515"/>
                  <a:pt x="7" y="11639"/>
                  <a:pt x="17" y="11762"/>
                </a:cubicBezTo>
                <a:lnTo>
                  <a:pt x="17" y="11762"/>
                </a:lnTo>
                <a:cubicBezTo>
                  <a:pt x="17" y="12034"/>
                  <a:pt x="230" y="12254"/>
                  <a:pt x="493" y="12254"/>
                </a:cubicBezTo>
                <a:cubicBezTo>
                  <a:pt x="755" y="12254"/>
                  <a:pt x="968" y="12034"/>
                  <a:pt x="968" y="11762"/>
                </a:cubicBezTo>
                <a:cubicBezTo>
                  <a:pt x="968" y="11747"/>
                  <a:pt x="965" y="11732"/>
                  <a:pt x="963" y="11717"/>
                </a:cubicBezTo>
                <a:cubicBezTo>
                  <a:pt x="954" y="11609"/>
                  <a:pt x="947" y="11500"/>
                  <a:pt x="947" y="11389"/>
                </a:cubicBezTo>
                <a:cubicBezTo>
                  <a:pt x="947" y="9003"/>
                  <a:pt x="2814" y="7069"/>
                  <a:pt x="5118" y="7069"/>
                </a:cubicBezTo>
                <a:cubicBezTo>
                  <a:pt x="7423" y="7069"/>
                  <a:pt x="9290" y="9003"/>
                  <a:pt x="9290" y="11389"/>
                </a:cubicBezTo>
                <a:cubicBezTo>
                  <a:pt x="9290" y="11504"/>
                  <a:pt x="9283" y="11618"/>
                  <a:pt x="9273" y="11730"/>
                </a:cubicBezTo>
                <a:cubicBezTo>
                  <a:pt x="9273" y="11736"/>
                  <a:pt x="9271" y="11741"/>
                  <a:pt x="9271" y="11747"/>
                </a:cubicBezTo>
                <a:cubicBezTo>
                  <a:pt x="9271" y="11749"/>
                  <a:pt x="9271" y="11750"/>
                  <a:pt x="9271" y="11752"/>
                </a:cubicBezTo>
                <a:cubicBezTo>
                  <a:pt x="9271" y="11755"/>
                  <a:pt x="9271" y="11759"/>
                  <a:pt x="9271" y="11762"/>
                </a:cubicBezTo>
                <a:lnTo>
                  <a:pt x="9273" y="11762"/>
                </a:lnTo>
                <a:cubicBezTo>
                  <a:pt x="9281" y="12026"/>
                  <a:pt x="9489" y="12239"/>
                  <a:pt x="9746" y="12239"/>
                </a:cubicBezTo>
                <a:cubicBezTo>
                  <a:pt x="10004" y="12239"/>
                  <a:pt x="10212" y="12026"/>
                  <a:pt x="10220" y="11762"/>
                </a:cubicBezTo>
                <a:lnTo>
                  <a:pt x="10221" y="11762"/>
                </a:lnTo>
                <a:cubicBezTo>
                  <a:pt x="10230" y="11639"/>
                  <a:pt x="10236" y="11515"/>
                  <a:pt x="10236" y="11389"/>
                </a:cubicBezTo>
                <a:cubicBezTo>
                  <a:pt x="10237" y="9156"/>
                  <a:pt x="8902" y="7246"/>
                  <a:pt x="7014" y="6467"/>
                </a:cubicBezTo>
                <a:lnTo>
                  <a:pt x="7014" y="6467"/>
                </a:lnTo>
                <a:close/>
                <a:moveTo>
                  <a:pt x="5119" y="6068"/>
                </a:moveTo>
                <a:cubicBezTo>
                  <a:pt x="3765" y="6068"/>
                  <a:pt x="2669" y="4932"/>
                  <a:pt x="2669" y="3531"/>
                </a:cubicBezTo>
                <a:cubicBezTo>
                  <a:pt x="2669" y="2131"/>
                  <a:pt x="3765" y="995"/>
                  <a:pt x="5119" y="995"/>
                </a:cubicBezTo>
                <a:cubicBezTo>
                  <a:pt x="6472" y="995"/>
                  <a:pt x="7568" y="2131"/>
                  <a:pt x="7568" y="3531"/>
                </a:cubicBezTo>
                <a:cubicBezTo>
                  <a:pt x="7568" y="4932"/>
                  <a:pt x="6472" y="6068"/>
                  <a:pt x="5119" y="6068"/>
                </a:cubicBezTo>
                <a:lnTo>
                  <a:pt x="5119" y="6068"/>
                </a:lnTo>
                <a:close/>
              </a:path>
            </a:pathLst>
          </a:custGeom>
          <a:solidFill>
            <a:srgbClr val="C00000"/>
          </a:solidFill>
          <a:ln>
            <a:noFill/>
          </a:ln>
        </p:spPr>
      </p:sp>
      <p:sp>
        <p:nvSpPr>
          <p:cNvPr id="3" name="文本框 2"/>
          <p:cNvSpPr txBox="1"/>
          <p:nvPr/>
        </p:nvSpPr>
        <p:spPr>
          <a:xfrm>
            <a:off x="1541145" y="1247140"/>
            <a:ext cx="9260205" cy="583565"/>
          </a:xfrm>
          <a:prstGeom prst="rect">
            <a:avLst/>
          </a:prstGeom>
          <a:noFill/>
        </p:spPr>
        <p:txBody>
          <a:bodyPr wrap="square" rtlCol="0">
            <a:spAutoFit/>
          </a:bodyPr>
          <a:p>
            <a:r>
              <a:rPr lang="zh-CN" altLang="en-US" sz="3200" b="1"/>
              <a:t>疫情下的需求</a:t>
            </a:r>
            <a:endParaRPr lang="zh-CN" altLang="en-US" sz="3200" b="1"/>
          </a:p>
        </p:txBody>
      </p:sp>
      <p:grpSp>
        <p:nvGrpSpPr>
          <p:cNvPr id="11" name="组合 10"/>
          <p:cNvGrpSpPr/>
          <p:nvPr/>
        </p:nvGrpSpPr>
        <p:grpSpPr>
          <a:xfrm rot="0">
            <a:off x="-1905" y="568769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4" name="文本框 3"/>
          <p:cNvSpPr txBox="1"/>
          <p:nvPr/>
        </p:nvSpPr>
        <p:spPr>
          <a:xfrm>
            <a:off x="6583680" y="2846705"/>
            <a:ext cx="4030345" cy="1476375"/>
          </a:xfrm>
          <a:prstGeom prst="rect">
            <a:avLst/>
          </a:prstGeom>
          <a:noFill/>
        </p:spPr>
        <p:txBody>
          <a:bodyPr wrap="square" rtlCol="0">
            <a:spAutoFit/>
          </a:bodyPr>
          <a:p>
            <a:pPr algn="l"/>
            <a:r>
              <a:rPr lang="zh-CN" altLang="en-US" b="1">
                <a:sym typeface="+mn-ea"/>
              </a:rPr>
              <a:t>所有目光在于物资的运输</a:t>
            </a:r>
            <a:endParaRPr lang="zh-CN" altLang="en-US" b="1">
              <a:sym typeface="+mn-ea"/>
            </a:endParaRPr>
          </a:p>
          <a:p>
            <a:pPr algn="l"/>
            <a:r>
              <a:rPr lang="zh-CN" altLang="en-US" b="1">
                <a:sym typeface="+mn-ea"/>
              </a:rPr>
              <a:t>基础设施的完备</a:t>
            </a:r>
            <a:endParaRPr lang="zh-CN" altLang="en-US" b="1">
              <a:sym typeface="+mn-ea"/>
            </a:endParaRPr>
          </a:p>
          <a:p>
            <a:pPr algn="l"/>
            <a:r>
              <a:rPr lang="zh-CN" altLang="en-US" b="1">
                <a:sym typeface="+mn-ea"/>
              </a:rPr>
              <a:t>在全民各协调极度紧张的情况之下</a:t>
            </a:r>
            <a:endParaRPr lang="zh-CN" altLang="en-US" b="1">
              <a:sym typeface="+mn-ea"/>
            </a:endParaRPr>
          </a:p>
          <a:p>
            <a:pPr algn="l"/>
            <a:r>
              <a:rPr lang="zh-CN" altLang="en-US" b="1">
                <a:sym typeface="+mn-ea"/>
              </a:rPr>
              <a:t>「尚有大部分患者无法得到及时救助」</a:t>
            </a:r>
            <a:endParaRPr lang="zh-CN" altLang="en-US" b="1"/>
          </a:p>
          <a:p>
            <a:endParaRPr lang="zh-CN" altLang="en-US"/>
          </a:p>
        </p:txBody>
      </p:sp>
      <p:pic>
        <p:nvPicPr>
          <p:cNvPr id="7" name="图片 6"/>
          <p:cNvPicPr>
            <a:picLocks noChangeAspect="1"/>
          </p:cNvPicPr>
          <p:nvPr/>
        </p:nvPicPr>
        <p:blipFill>
          <a:blip r:embed="rId2"/>
          <a:stretch>
            <a:fillRect/>
          </a:stretch>
        </p:blipFill>
        <p:spPr>
          <a:xfrm>
            <a:off x="52070" y="71120"/>
            <a:ext cx="695325" cy="63817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rot="0">
            <a:off x="0" y="565594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pic>
        <p:nvPicPr>
          <p:cNvPr id="6" name="图片 5"/>
          <p:cNvPicPr>
            <a:picLocks noChangeAspect="1"/>
          </p:cNvPicPr>
          <p:nvPr/>
        </p:nvPicPr>
        <p:blipFill>
          <a:blip r:embed="rId1"/>
          <a:stretch>
            <a:fillRect/>
          </a:stretch>
        </p:blipFill>
        <p:spPr>
          <a:xfrm>
            <a:off x="859155" y="1172845"/>
            <a:ext cx="4683760" cy="3508375"/>
          </a:xfrm>
          <a:prstGeom prst="rect">
            <a:avLst/>
          </a:prstGeom>
        </p:spPr>
      </p:pic>
      <p:pic>
        <p:nvPicPr>
          <p:cNvPr id="7" name="图片 6"/>
          <p:cNvPicPr>
            <a:picLocks noChangeAspect="1"/>
          </p:cNvPicPr>
          <p:nvPr/>
        </p:nvPicPr>
        <p:blipFill>
          <a:blip r:embed="rId2"/>
          <a:stretch>
            <a:fillRect/>
          </a:stretch>
        </p:blipFill>
        <p:spPr>
          <a:xfrm>
            <a:off x="5829935" y="1172845"/>
            <a:ext cx="6013450" cy="3425825"/>
          </a:xfrm>
          <a:prstGeom prst="rect">
            <a:avLst/>
          </a:prstGeom>
        </p:spPr>
      </p:pic>
      <p:sp>
        <p:nvSpPr>
          <p:cNvPr id="12" name="文本框 11"/>
          <p:cNvSpPr txBox="1"/>
          <p:nvPr/>
        </p:nvSpPr>
        <p:spPr>
          <a:xfrm>
            <a:off x="2196465" y="5080635"/>
            <a:ext cx="1694815" cy="398780"/>
          </a:xfrm>
          <a:prstGeom prst="rect">
            <a:avLst/>
          </a:prstGeom>
          <a:noFill/>
        </p:spPr>
        <p:txBody>
          <a:bodyPr wrap="square" rtlCol="0">
            <a:spAutoFit/>
          </a:bodyPr>
          <a:p>
            <a:r>
              <a:rPr lang="zh-CN" altLang="en-US" sz="2000" b="1"/>
              <a:t>非肺炎患者</a:t>
            </a:r>
            <a:endParaRPr lang="zh-CN" altLang="en-US" sz="2000" b="1"/>
          </a:p>
        </p:txBody>
      </p:sp>
      <p:sp>
        <p:nvSpPr>
          <p:cNvPr id="14" name="文本框 13"/>
          <p:cNvSpPr txBox="1"/>
          <p:nvPr/>
        </p:nvSpPr>
        <p:spPr>
          <a:xfrm>
            <a:off x="8563610" y="5080635"/>
            <a:ext cx="1343660" cy="398780"/>
          </a:xfrm>
          <a:prstGeom prst="rect">
            <a:avLst/>
          </a:prstGeom>
          <a:noFill/>
        </p:spPr>
        <p:txBody>
          <a:bodyPr wrap="square" rtlCol="0">
            <a:spAutoFit/>
          </a:bodyPr>
          <a:p>
            <a:r>
              <a:rPr lang="zh-CN" altLang="en-US" sz="2000" b="1"/>
              <a:t>肺炎患者</a:t>
            </a:r>
            <a:endParaRPr lang="zh-CN" altLang="en-US" sz="2000" b="1"/>
          </a:p>
        </p:txBody>
      </p:sp>
      <p:pic>
        <p:nvPicPr>
          <p:cNvPr id="2" name="图片 1"/>
          <p:cNvPicPr>
            <a:picLocks noChangeAspect="1"/>
          </p:cNvPicPr>
          <p:nvPr/>
        </p:nvPicPr>
        <p:blipFill>
          <a:blip r:embed="rId3"/>
          <a:stretch>
            <a:fillRect/>
          </a:stretch>
        </p:blipFill>
        <p:spPr>
          <a:xfrm>
            <a:off x="163830" y="91440"/>
            <a:ext cx="695325" cy="63817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50390" y="1374775"/>
            <a:ext cx="2295525" cy="583565"/>
          </a:xfrm>
          <a:prstGeom prst="rect">
            <a:avLst/>
          </a:prstGeom>
          <a:noFill/>
        </p:spPr>
        <p:txBody>
          <a:bodyPr wrap="square" rtlCol="0">
            <a:spAutoFit/>
          </a:bodyPr>
          <a:p>
            <a:r>
              <a:rPr lang="zh-CN" altLang="en-US" sz="3200" b="1"/>
              <a:t>我们的想法</a:t>
            </a:r>
            <a:endParaRPr lang="zh-CN" altLang="en-US" sz="3200" b="1"/>
          </a:p>
        </p:txBody>
      </p:sp>
      <p:grpSp>
        <p:nvGrpSpPr>
          <p:cNvPr id="11" name="组合 10"/>
          <p:cNvGrpSpPr/>
          <p:nvPr/>
        </p:nvGrpSpPr>
        <p:grpSpPr>
          <a:xfrm rot="0">
            <a:off x="0" y="565594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6" name="lightbulb-idea_66298"/>
          <p:cNvSpPr>
            <a:spLocks noChangeAspect="1"/>
          </p:cNvSpPr>
          <p:nvPr/>
        </p:nvSpPr>
        <p:spPr bwMode="auto">
          <a:xfrm>
            <a:off x="1062990" y="1241425"/>
            <a:ext cx="657860" cy="726440"/>
          </a:xfrm>
          <a:custGeom>
            <a:avLst/>
            <a:gdLst>
              <a:gd name="connsiteX0" fmla="*/ 261051 w 522989"/>
              <a:gd name="connsiteY0" fmla="*/ 362763 h 577432"/>
              <a:gd name="connsiteX1" fmla="*/ 288791 w 522989"/>
              <a:gd name="connsiteY1" fmla="*/ 390429 h 577432"/>
              <a:gd name="connsiteX2" fmla="*/ 261051 w 522989"/>
              <a:gd name="connsiteY2" fmla="*/ 418095 h 577432"/>
              <a:gd name="connsiteX3" fmla="*/ 233311 w 522989"/>
              <a:gd name="connsiteY3" fmla="*/ 390429 h 577432"/>
              <a:gd name="connsiteX4" fmla="*/ 261051 w 522989"/>
              <a:gd name="connsiteY4" fmla="*/ 362763 h 577432"/>
              <a:gd name="connsiteX5" fmla="*/ 446328 w 522989"/>
              <a:gd name="connsiteY5" fmla="*/ 358474 h 577432"/>
              <a:gd name="connsiteX6" fmla="*/ 454749 w 522989"/>
              <a:gd name="connsiteY6" fmla="*/ 360086 h 577432"/>
              <a:gd name="connsiteX7" fmla="*/ 483355 w 522989"/>
              <a:gd name="connsiteY7" fmla="*/ 376670 h 577432"/>
              <a:gd name="connsiteX8" fmla="*/ 487969 w 522989"/>
              <a:gd name="connsiteY8" fmla="*/ 391410 h 577432"/>
              <a:gd name="connsiteX9" fmla="*/ 477818 w 522989"/>
              <a:gd name="connsiteY9" fmla="*/ 396938 h 577432"/>
              <a:gd name="connsiteX10" fmla="*/ 472281 w 522989"/>
              <a:gd name="connsiteY10" fmla="*/ 395096 h 577432"/>
              <a:gd name="connsiteX11" fmla="*/ 443675 w 522989"/>
              <a:gd name="connsiteY11" fmla="*/ 378512 h 577432"/>
              <a:gd name="connsiteX12" fmla="*/ 439984 w 522989"/>
              <a:gd name="connsiteY12" fmla="*/ 363772 h 577432"/>
              <a:gd name="connsiteX13" fmla="*/ 446328 w 522989"/>
              <a:gd name="connsiteY13" fmla="*/ 358474 h 577432"/>
              <a:gd name="connsiteX14" fmla="*/ 76344 w 522989"/>
              <a:gd name="connsiteY14" fmla="*/ 358474 h 577432"/>
              <a:gd name="connsiteX15" fmla="*/ 83038 w 522989"/>
              <a:gd name="connsiteY15" fmla="*/ 363772 h 577432"/>
              <a:gd name="connsiteX16" fmla="*/ 79344 w 522989"/>
              <a:gd name="connsiteY16" fmla="*/ 378512 h 577432"/>
              <a:gd name="connsiteX17" fmla="*/ 49796 w 522989"/>
              <a:gd name="connsiteY17" fmla="*/ 395096 h 577432"/>
              <a:gd name="connsiteX18" fmla="*/ 44256 w 522989"/>
              <a:gd name="connsiteY18" fmla="*/ 396938 h 577432"/>
              <a:gd name="connsiteX19" fmla="*/ 35022 w 522989"/>
              <a:gd name="connsiteY19" fmla="*/ 391410 h 577432"/>
              <a:gd name="connsiteX20" fmla="*/ 38716 w 522989"/>
              <a:gd name="connsiteY20" fmla="*/ 376670 h 577432"/>
              <a:gd name="connsiteX21" fmla="*/ 68264 w 522989"/>
              <a:gd name="connsiteY21" fmla="*/ 360086 h 577432"/>
              <a:gd name="connsiteX22" fmla="*/ 76344 w 522989"/>
              <a:gd name="connsiteY22" fmla="*/ 358474 h 577432"/>
              <a:gd name="connsiteX23" fmla="*/ 478723 w 522989"/>
              <a:gd name="connsiteY23" fmla="*/ 249584 h 577432"/>
              <a:gd name="connsiteX24" fmla="*/ 511923 w 522989"/>
              <a:gd name="connsiteY24" fmla="*/ 249584 h 577432"/>
              <a:gd name="connsiteX25" fmla="*/ 522989 w 522989"/>
              <a:gd name="connsiteY25" fmla="*/ 260606 h 577432"/>
              <a:gd name="connsiteX26" fmla="*/ 511923 w 522989"/>
              <a:gd name="connsiteY26" fmla="*/ 271628 h 577432"/>
              <a:gd name="connsiteX27" fmla="*/ 478723 w 522989"/>
              <a:gd name="connsiteY27" fmla="*/ 271628 h 577432"/>
              <a:gd name="connsiteX28" fmla="*/ 467657 w 522989"/>
              <a:gd name="connsiteY28" fmla="*/ 260606 h 577432"/>
              <a:gd name="connsiteX29" fmla="*/ 478723 w 522989"/>
              <a:gd name="connsiteY29" fmla="*/ 249584 h 577432"/>
              <a:gd name="connsiteX30" fmla="*/ 11066 w 522989"/>
              <a:gd name="connsiteY30" fmla="*/ 249584 h 577432"/>
              <a:gd name="connsiteX31" fmla="*/ 44266 w 522989"/>
              <a:gd name="connsiteY31" fmla="*/ 249584 h 577432"/>
              <a:gd name="connsiteX32" fmla="*/ 55332 w 522989"/>
              <a:gd name="connsiteY32" fmla="*/ 260606 h 577432"/>
              <a:gd name="connsiteX33" fmla="*/ 44266 w 522989"/>
              <a:gd name="connsiteY33" fmla="*/ 271628 h 577432"/>
              <a:gd name="connsiteX34" fmla="*/ 11066 w 522989"/>
              <a:gd name="connsiteY34" fmla="*/ 271628 h 577432"/>
              <a:gd name="connsiteX35" fmla="*/ 0 w 522989"/>
              <a:gd name="connsiteY35" fmla="*/ 260606 h 577432"/>
              <a:gd name="connsiteX36" fmla="*/ 11066 w 522989"/>
              <a:gd name="connsiteY36" fmla="*/ 249584 h 577432"/>
              <a:gd name="connsiteX37" fmla="*/ 261050 w 522989"/>
              <a:gd name="connsiteY37" fmla="*/ 167622 h 577432"/>
              <a:gd name="connsiteX38" fmla="*/ 287754 w 522989"/>
              <a:gd name="connsiteY38" fmla="*/ 193402 h 577432"/>
              <a:gd name="connsiteX39" fmla="*/ 287754 w 522989"/>
              <a:gd name="connsiteY39" fmla="*/ 232993 h 577432"/>
              <a:gd name="connsiteX40" fmla="*/ 286833 w 522989"/>
              <a:gd name="connsiteY40" fmla="*/ 248645 h 577432"/>
              <a:gd name="connsiteX41" fmla="*/ 276704 w 522989"/>
              <a:gd name="connsiteY41" fmla="*/ 327828 h 577432"/>
              <a:gd name="connsiteX42" fmla="*/ 261050 w 522989"/>
              <a:gd name="connsiteY42" fmla="*/ 340718 h 577432"/>
              <a:gd name="connsiteX43" fmla="*/ 246317 w 522989"/>
              <a:gd name="connsiteY43" fmla="*/ 327828 h 577432"/>
              <a:gd name="connsiteX44" fmla="*/ 236188 w 522989"/>
              <a:gd name="connsiteY44" fmla="*/ 248645 h 577432"/>
              <a:gd name="connsiteX45" fmla="*/ 234346 w 522989"/>
              <a:gd name="connsiteY45" fmla="*/ 232993 h 577432"/>
              <a:gd name="connsiteX46" fmla="*/ 234346 w 522989"/>
              <a:gd name="connsiteY46" fmla="*/ 193402 h 577432"/>
              <a:gd name="connsiteX47" fmla="*/ 261050 w 522989"/>
              <a:gd name="connsiteY47" fmla="*/ 167622 h 577432"/>
              <a:gd name="connsiteX48" fmla="*/ 261034 w 522989"/>
              <a:gd name="connsiteY48" fmla="*/ 133592 h 577432"/>
              <a:gd name="connsiteX49" fmla="*/ 130076 w 522989"/>
              <a:gd name="connsiteY49" fmla="*/ 258825 h 577432"/>
              <a:gd name="connsiteX50" fmla="*/ 165121 w 522989"/>
              <a:gd name="connsiteY50" fmla="*/ 356433 h 577432"/>
              <a:gd name="connsiteX51" fmla="*/ 190022 w 522989"/>
              <a:gd name="connsiteY51" fmla="*/ 418129 h 577432"/>
              <a:gd name="connsiteX52" fmla="*/ 206622 w 522989"/>
              <a:gd name="connsiteY52" fmla="*/ 442070 h 577432"/>
              <a:gd name="connsiteX53" fmla="*/ 315446 w 522989"/>
              <a:gd name="connsiteY53" fmla="*/ 442070 h 577432"/>
              <a:gd name="connsiteX54" fmla="*/ 332046 w 522989"/>
              <a:gd name="connsiteY54" fmla="*/ 418129 h 577432"/>
              <a:gd name="connsiteX55" fmla="*/ 357869 w 522989"/>
              <a:gd name="connsiteY55" fmla="*/ 357354 h 577432"/>
              <a:gd name="connsiteX56" fmla="*/ 392914 w 522989"/>
              <a:gd name="connsiteY56" fmla="*/ 258825 h 577432"/>
              <a:gd name="connsiteX57" fmla="*/ 261034 w 522989"/>
              <a:gd name="connsiteY57" fmla="*/ 133592 h 577432"/>
              <a:gd name="connsiteX58" fmla="*/ 472281 w 522989"/>
              <a:gd name="connsiteY58" fmla="*/ 126151 h 577432"/>
              <a:gd name="connsiteX59" fmla="*/ 487969 w 522989"/>
              <a:gd name="connsiteY59" fmla="*/ 130757 h 577432"/>
              <a:gd name="connsiteX60" fmla="*/ 483355 w 522989"/>
              <a:gd name="connsiteY60" fmla="*/ 145498 h 577432"/>
              <a:gd name="connsiteX61" fmla="*/ 454749 w 522989"/>
              <a:gd name="connsiteY61" fmla="*/ 162081 h 577432"/>
              <a:gd name="connsiteX62" fmla="*/ 449212 w 522989"/>
              <a:gd name="connsiteY62" fmla="*/ 163924 h 577432"/>
              <a:gd name="connsiteX63" fmla="*/ 439984 w 522989"/>
              <a:gd name="connsiteY63" fmla="*/ 158396 h 577432"/>
              <a:gd name="connsiteX64" fmla="*/ 443675 w 522989"/>
              <a:gd name="connsiteY64" fmla="*/ 142734 h 577432"/>
              <a:gd name="connsiteX65" fmla="*/ 49796 w 522989"/>
              <a:gd name="connsiteY65" fmla="*/ 126151 h 577432"/>
              <a:gd name="connsiteX66" fmla="*/ 79344 w 522989"/>
              <a:gd name="connsiteY66" fmla="*/ 142734 h 577432"/>
              <a:gd name="connsiteX67" fmla="*/ 83038 w 522989"/>
              <a:gd name="connsiteY67" fmla="*/ 158396 h 577432"/>
              <a:gd name="connsiteX68" fmla="*/ 73804 w 522989"/>
              <a:gd name="connsiteY68" fmla="*/ 163924 h 577432"/>
              <a:gd name="connsiteX69" fmla="*/ 68264 w 522989"/>
              <a:gd name="connsiteY69" fmla="*/ 162081 h 577432"/>
              <a:gd name="connsiteX70" fmla="*/ 38716 w 522989"/>
              <a:gd name="connsiteY70" fmla="*/ 145498 h 577432"/>
              <a:gd name="connsiteX71" fmla="*/ 35022 w 522989"/>
              <a:gd name="connsiteY71" fmla="*/ 130757 h 577432"/>
              <a:gd name="connsiteX72" fmla="*/ 49796 w 522989"/>
              <a:gd name="connsiteY72" fmla="*/ 126151 h 577432"/>
              <a:gd name="connsiteX73" fmla="*/ 261034 w 522989"/>
              <a:gd name="connsiteY73" fmla="*/ 88472 h 577432"/>
              <a:gd name="connsiteX74" fmla="*/ 437181 w 522989"/>
              <a:gd name="connsiteY74" fmla="*/ 258825 h 577432"/>
              <a:gd name="connsiteX75" fmla="*/ 394758 w 522989"/>
              <a:gd name="connsiteY75" fmla="*/ 382217 h 577432"/>
              <a:gd name="connsiteX76" fmla="*/ 377236 w 522989"/>
              <a:gd name="connsiteY76" fmla="*/ 418129 h 577432"/>
              <a:gd name="connsiteX77" fmla="*/ 344035 w 522989"/>
              <a:gd name="connsiteY77" fmla="*/ 476141 h 577432"/>
              <a:gd name="connsiteX78" fmla="*/ 341268 w 522989"/>
              <a:gd name="connsiteY78" fmla="*/ 521262 h 577432"/>
              <a:gd name="connsiteX79" fmla="*/ 305301 w 522989"/>
              <a:gd name="connsiteY79" fmla="*/ 559016 h 577432"/>
              <a:gd name="connsiteX80" fmla="*/ 290545 w 522989"/>
              <a:gd name="connsiteY80" fmla="*/ 573749 h 577432"/>
              <a:gd name="connsiteX81" fmla="*/ 278556 w 522989"/>
              <a:gd name="connsiteY81" fmla="*/ 577432 h 577432"/>
              <a:gd name="connsiteX82" fmla="*/ 244434 w 522989"/>
              <a:gd name="connsiteY82" fmla="*/ 577432 h 577432"/>
              <a:gd name="connsiteX83" fmla="*/ 231522 w 522989"/>
              <a:gd name="connsiteY83" fmla="*/ 573749 h 577432"/>
              <a:gd name="connsiteX84" fmla="*/ 217689 w 522989"/>
              <a:gd name="connsiteY84" fmla="*/ 559016 h 577432"/>
              <a:gd name="connsiteX85" fmla="*/ 180799 w 522989"/>
              <a:gd name="connsiteY85" fmla="*/ 521262 h 577432"/>
              <a:gd name="connsiteX86" fmla="*/ 178955 w 522989"/>
              <a:gd name="connsiteY86" fmla="*/ 476141 h 577432"/>
              <a:gd name="connsiteX87" fmla="*/ 145754 w 522989"/>
              <a:gd name="connsiteY87" fmla="*/ 418129 h 577432"/>
              <a:gd name="connsiteX88" fmla="*/ 128232 w 522989"/>
              <a:gd name="connsiteY88" fmla="*/ 382217 h 577432"/>
              <a:gd name="connsiteX89" fmla="*/ 85809 w 522989"/>
              <a:gd name="connsiteY89" fmla="*/ 258825 h 577432"/>
              <a:gd name="connsiteX90" fmla="*/ 261034 w 522989"/>
              <a:gd name="connsiteY90" fmla="*/ 88472 h 577432"/>
              <a:gd name="connsiteX91" fmla="*/ 392070 w 522989"/>
              <a:gd name="connsiteY91" fmla="*/ 35016 h 577432"/>
              <a:gd name="connsiteX92" fmla="*/ 395762 w 522989"/>
              <a:gd name="connsiteY92" fmla="*/ 49759 h 577432"/>
              <a:gd name="connsiteX93" fmla="*/ 379147 w 522989"/>
              <a:gd name="connsiteY93" fmla="*/ 79244 h 577432"/>
              <a:gd name="connsiteX94" fmla="*/ 369917 w 522989"/>
              <a:gd name="connsiteY94" fmla="*/ 84773 h 577432"/>
              <a:gd name="connsiteX95" fmla="*/ 364378 w 522989"/>
              <a:gd name="connsiteY95" fmla="*/ 82930 h 577432"/>
              <a:gd name="connsiteX96" fmla="*/ 360686 w 522989"/>
              <a:gd name="connsiteY96" fmla="*/ 68187 h 577432"/>
              <a:gd name="connsiteX97" fmla="*/ 377301 w 522989"/>
              <a:gd name="connsiteY97" fmla="*/ 38702 h 577432"/>
              <a:gd name="connsiteX98" fmla="*/ 392070 w 522989"/>
              <a:gd name="connsiteY98" fmla="*/ 35016 h 577432"/>
              <a:gd name="connsiteX99" fmla="*/ 131042 w 522989"/>
              <a:gd name="connsiteY99" fmla="*/ 35016 h 577432"/>
              <a:gd name="connsiteX100" fmla="*/ 145759 w 522989"/>
              <a:gd name="connsiteY100" fmla="*/ 38702 h 577432"/>
              <a:gd name="connsiteX101" fmla="*/ 162317 w 522989"/>
              <a:gd name="connsiteY101" fmla="*/ 68187 h 577432"/>
              <a:gd name="connsiteX102" fmla="*/ 158637 w 522989"/>
              <a:gd name="connsiteY102" fmla="*/ 82930 h 577432"/>
              <a:gd name="connsiteX103" fmla="*/ 153118 w 522989"/>
              <a:gd name="connsiteY103" fmla="*/ 84773 h 577432"/>
              <a:gd name="connsiteX104" fmla="*/ 143000 w 522989"/>
              <a:gd name="connsiteY104" fmla="*/ 79244 h 577432"/>
              <a:gd name="connsiteX105" fmla="*/ 126443 w 522989"/>
              <a:gd name="connsiteY105" fmla="*/ 49759 h 577432"/>
              <a:gd name="connsiteX106" fmla="*/ 131042 w 522989"/>
              <a:gd name="connsiteY106" fmla="*/ 35016 h 577432"/>
              <a:gd name="connsiteX107" fmla="*/ 261051 w 522989"/>
              <a:gd name="connsiteY107" fmla="*/ 0 h 577432"/>
              <a:gd name="connsiteX108" fmla="*/ 272073 w 522989"/>
              <a:gd name="connsiteY108" fmla="*/ 11037 h 577432"/>
              <a:gd name="connsiteX109" fmla="*/ 272073 w 522989"/>
              <a:gd name="connsiteY109" fmla="*/ 44147 h 577432"/>
              <a:gd name="connsiteX110" fmla="*/ 261051 w 522989"/>
              <a:gd name="connsiteY110" fmla="*/ 55184 h 577432"/>
              <a:gd name="connsiteX111" fmla="*/ 250029 w 522989"/>
              <a:gd name="connsiteY111" fmla="*/ 44147 h 577432"/>
              <a:gd name="connsiteX112" fmla="*/ 250029 w 522989"/>
              <a:gd name="connsiteY112" fmla="*/ 11037 h 577432"/>
              <a:gd name="connsiteX113" fmla="*/ 261051 w 522989"/>
              <a:gd name="connsiteY113"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22989" h="577432">
                <a:moveTo>
                  <a:pt x="261051" y="362763"/>
                </a:moveTo>
                <a:cubicBezTo>
                  <a:pt x="276371" y="362763"/>
                  <a:pt x="288791" y="375149"/>
                  <a:pt x="288791" y="390429"/>
                </a:cubicBezTo>
                <a:cubicBezTo>
                  <a:pt x="288791" y="405709"/>
                  <a:pt x="276371" y="418095"/>
                  <a:pt x="261051" y="418095"/>
                </a:cubicBezTo>
                <a:cubicBezTo>
                  <a:pt x="245731" y="418095"/>
                  <a:pt x="233311" y="405709"/>
                  <a:pt x="233311" y="390429"/>
                </a:cubicBezTo>
                <a:cubicBezTo>
                  <a:pt x="233311" y="375149"/>
                  <a:pt x="245731" y="362763"/>
                  <a:pt x="261051" y="362763"/>
                </a:cubicBezTo>
                <a:close/>
                <a:moveTo>
                  <a:pt x="446328" y="358474"/>
                </a:moveTo>
                <a:cubicBezTo>
                  <a:pt x="448981" y="357783"/>
                  <a:pt x="451980" y="358243"/>
                  <a:pt x="454749" y="360086"/>
                </a:cubicBezTo>
                <a:lnTo>
                  <a:pt x="483355" y="376670"/>
                </a:lnTo>
                <a:cubicBezTo>
                  <a:pt x="488891" y="379434"/>
                  <a:pt x="490737" y="385883"/>
                  <a:pt x="487969" y="391410"/>
                </a:cubicBezTo>
                <a:cubicBezTo>
                  <a:pt x="486123" y="395096"/>
                  <a:pt x="481509" y="396938"/>
                  <a:pt x="477818" y="396938"/>
                </a:cubicBezTo>
                <a:cubicBezTo>
                  <a:pt x="475973" y="396938"/>
                  <a:pt x="474127" y="396938"/>
                  <a:pt x="472281" y="395096"/>
                </a:cubicBezTo>
                <a:lnTo>
                  <a:pt x="443675" y="378512"/>
                </a:lnTo>
                <a:cubicBezTo>
                  <a:pt x="438139" y="375748"/>
                  <a:pt x="436293" y="369299"/>
                  <a:pt x="439984" y="363772"/>
                </a:cubicBezTo>
                <a:cubicBezTo>
                  <a:pt x="441368" y="361007"/>
                  <a:pt x="443675" y="359165"/>
                  <a:pt x="446328" y="358474"/>
                </a:cubicBezTo>
                <a:close/>
                <a:moveTo>
                  <a:pt x="76344" y="358474"/>
                </a:moveTo>
                <a:cubicBezTo>
                  <a:pt x="79114" y="359165"/>
                  <a:pt x="81653" y="361007"/>
                  <a:pt x="83038" y="363772"/>
                </a:cubicBezTo>
                <a:cubicBezTo>
                  <a:pt x="85808" y="369299"/>
                  <a:pt x="83961" y="375748"/>
                  <a:pt x="79344" y="378512"/>
                </a:cubicBezTo>
                <a:lnTo>
                  <a:pt x="49796" y="395096"/>
                </a:lnTo>
                <a:cubicBezTo>
                  <a:pt x="47949" y="396938"/>
                  <a:pt x="46103" y="396938"/>
                  <a:pt x="44256" y="396938"/>
                </a:cubicBezTo>
                <a:cubicBezTo>
                  <a:pt x="40562" y="396938"/>
                  <a:pt x="36869" y="395096"/>
                  <a:pt x="35022" y="391410"/>
                </a:cubicBezTo>
                <a:cubicBezTo>
                  <a:pt x="32252" y="385883"/>
                  <a:pt x="34099" y="379434"/>
                  <a:pt x="38716" y="376670"/>
                </a:cubicBezTo>
                <a:lnTo>
                  <a:pt x="68264" y="360086"/>
                </a:lnTo>
                <a:cubicBezTo>
                  <a:pt x="70573" y="358243"/>
                  <a:pt x="73574" y="357783"/>
                  <a:pt x="76344" y="358474"/>
                </a:cubicBezTo>
                <a:close/>
                <a:moveTo>
                  <a:pt x="478723" y="249584"/>
                </a:moveTo>
                <a:lnTo>
                  <a:pt x="511923" y="249584"/>
                </a:lnTo>
                <a:cubicBezTo>
                  <a:pt x="517456" y="249584"/>
                  <a:pt x="522989" y="255095"/>
                  <a:pt x="522989" y="260606"/>
                </a:cubicBezTo>
                <a:cubicBezTo>
                  <a:pt x="522989" y="267035"/>
                  <a:pt x="517456" y="271628"/>
                  <a:pt x="511923" y="271628"/>
                </a:cubicBezTo>
                <a:lnTo>
                  <a:pt x="478723" y="271628"/>
                </a:lnTo>
                <a:cubicBezTo>
                  <a:pt x="472268" y="271628"/>
                  <a:pt x="467657" y="267035"/>
                  <a:pt x="467657" y="260606"/>
                </a:cubicBezTo>
                <a:cubicBezTo>
                  <a:pt x="467657" y="255095"/>
                  <a:pt x="472268" y="249584"/>
                  <a:pt x="478723" y="249584"/>
                </a:cubicBezTo>
                <a:close/>
                <a:moveTo>
                  <a:pt x="11066" y="249584"/>
                </a:moveTo>
                <a:lnTo>
                  <a:pt x="44266" y="249584"/>
                </a:lnTo>
                <a:cubicBezTo>
                  <a:pt x="50721" y="249584"/>
                  <a:pt x="55332" y="255095"/>
                  <a:pt x="55332" y="260606"/>
                </a:cubicBezTo>
                <a:cubicBezTo>
                  <a:pt x="55332" y="267035"/>
                  <a:pt x="50721" y="271628"/>
                  <a:pt x="44266" y="271628"/>
                </a:cubicBezTo>
                <a:lnTo>
                  <a:pt x="11066" y="271628"/>
                </a:lnTo>
                <a:cubicBezTo>
                  <a:pt x="4611" y="271628"/>
                  <a:pt x="0" y="267035"/>
                  <a:pt x="0" y="260606"/>
                </a:cubicBezTo>
                <a:cubicBezTo>
                  <a:pt x="0" y="255095"/>
                  <a:pt x="4611" y="249584"/>
                  <a:pt x="11066" y="249584"/>
                </a:cubicBezTo>
                <a:close/>
                <a:moveTo>
                  <a:pt x="261050" y="167622"/>
                </a:moveTo>
                <a:cubicBezTo>
                  <a:pt x="278546" y="167622"/>
                  <a:pt x="287754" y="176829"/>
                  <a:pt x="287754" y="193402"/>
                </a:cubicBezTo>
                <a:lnTo>
                  <a:pt x="287754" y="232993"/>
                </a:lnTo>
                <a:cubicBezTo>
                  <a:pt x="287754" y="237597"/>
                  <a:pt x="287754" y="243121"/>
                  <a:pt x="286833" y="248645"/>
                </a:cubicBezTo>
                <a:lnTo>
                  <a:pt x="276704" y="327828"/>
                </a:lnTo>
                <a:cubicBezTo>
                  <a:pt x="274862" y="337956"/>
                  <a:pt x="270258" y="340718"/>
                  <a:pt x="261050" y="340718"/>
                </a:cubicBezTo>
                <a:cubicBezTo>
                  <a:pt x="252763" y="340718"/>
                  <a:pt x="248158" y="337956"/>
                  <a:pt x="246317" y="327828"/>
                </a:cubicBezTo>
                <a:lnTo>
                  <a:pt x="236188" y="248645"/>
                </a:lnTo>
                <a:cubicBezTo>
                  <a:pt x="235267" y="243121"/>
                  <a:pt x="234346" y="237597"/>
                  <a:pt x="234346" y="232993"/>
                </a:cubicBezTo>
                <a:lnTo>
                  <a:pt x="234346" y="193402"/>
                </a:lnTo>
                <a:cubicBezTo>
                  <a:pt x="234346" y="176829"/>
                  <a:pt x="244475" y="167622"/>
                  <a:pt x="261050" y="167622"/>
                </a:cubicBezTo>
                <a:close/>
                <a:moveTo>
                  <a:pt x="261034" y="133592"/>
                </a:moveTo>
                <a:cubicBezTo>
                  <a:pt x="189099" y="133592"/>
                  <a:pt x="130076" y="189763"/>
                  <a:pt x="130076" y="258825"/>
                </a:cubicBezTo>
                <a:cubicBezTo>
                  <a:pt x="130076" y="305787"/>
                  <a:pt x="148521" y="332491"/>
                  <a:pt x="165121" y="356433"/>
                </a:cubicBezTo>
                <a:cubicBezTo>
                  <a:pt x="178033" y="375771"/>
                  <a:pt x="190022" y="394187"/>
                  <a:pt x="190022" y="418129"/>
                </a:cubicBezTo>
                <a:cubicBezTo>
                  <a:pt x="190022" y="428258"/>
                  <a:pt x="200166" y="437466"/>
                  <a:pt x="206622" y="442070"/>
                </a:cubicBezTo>
                <a:lnTo>
                  <a:pt x="315446" y="442070"/>
                </a:lnTo>
                <a:cubicBezTo>
                  <a:pt x="322824" y="436545"/>
                  <a:pt x="332046" y="428258"/>
                  <a:pt x="332046" y="418129"/>
                </a:cubicBezTo>
                <a:cubicBezTo>
                  <a:pt x="332046" y="394187"/>
                  <a:pt x="344957" y="375771"/>
                  <a:pt x="357869" y="357354"/>
                </a:cubicBezTo>
                <a:cubicBezTo>
                  <a:pt x="374469" y="332491"/>
                  <a:pt x="392914" y="305787"/>
                  <a:pt x="392914" y="258825"/>
                </a:cubicBezTo>
                <a:cubicBezTo>
                  <a:pt x="392914" y="189763"/>
                  <a:pt x="333891" y="133592"/>
                  <a:pt x="261034" y="133592"/>
                </a:cubicBezTo>
                <a:close/>
                <a:moveTo>
                  <a:pt x="472281" y="126151"/>
                </a:moveTo>
                <a:cubicBezTo>
                  <a:pt x="477818" y="123387"/>
                  <a:pt x="484278" y="125229"/>
                  <a:pt x="487969" y="130757"/>
                </a:cubicBezTo>
                <a:cubicBezTo>
                  <a:pt x="490737" y="135364"/>
                  <a:pt x="488891" y="142734"/>
                  <a:pt x="483355" y="145498"/>
                </a:cubicBezTo>
                <a:lnTo>
                  <a:pt x="454749" y="162081"/>
                </a:lnTo>
                <a:cubicBezTo>
                  <a:pt x="452903" y="163002"/>
                  <a:pt x="451057" y="163924"/>
                  <a:pt x="449212" y="163924"/>
                </a:cubicBezTo>
                <a:cubicBezTo>
                  <a:pt x="445521" y="163924"/>
                  <a:pt x="441830" y="162081"/>
                  <a:pt x="439984" y="158396"/>
                </a:cubicBezTo>
                <a:cubicBezTo>
                  <a:pt x="436293" y="152868"/>
                  <a:pt x="438139" y="146419"/>
                  <a:pt x="443675" y="142734"/>
                </a:cubicBezTo>
                <a:close/>
                <a:moveTo>
                  <a:pt x="49796" y="126151"/>
                </a:moveTo>
                <a:lnTo>
                  <a:pt x="79344" y="142734"/>
                </a:lnTo>
                <a:cubicBezTo>
                  <a:pt x="83961" y="146419"/>
                  <a:pt x="85808" y="152868"/>
                  <a:pt x="83038" y="158396"/>
                </a:cubicBezTo>
                <a:cubicBezTo>
                  <a:pt x="81191" y="162081"/>
                  <a:pt x="77498" y="163924"/>
                  <a:pt x="73804" y="163924"/>
                </a:cubicBezTo>
                <a:cubicBezTo>
                  <a:pt x="71957" y="163924"/>
                  <a:pt x="70111" y="163002"/>
                  <a:pt x="68264" y="162081"/>
                </a:cubicBezTo>
                <a:lnTo>
                  <a:pt x="38716" y="145498"/>
                </a:lnTo>
                <a:cubicBezTo>
                  <a:pt x="34099" y="142734"/>
                  <a:pt x="32252" y="135364"/>
                  <a:pt x="35022" y="130757"/>
                </a:cubicBezTo>
                <a:cubicBezTo>
                  <a:pt x="37792" y="125229"/>
                  <a:pt x="45179" y="123387"/>
                  <a:pt x="49796" y="126151"/>
                </a:cubicBezTo>
                <a:close/>
                <a:moveTo>
                  <a:pt x="261034" y="88472"/>
                </a:moveTo>
                <a:cubicBezTo>
                  <a:pt x="357869" y="88472"/>
                  <a:pt x="437181" y="164901"/>
                  <a:pt x="437181" y="258825"/>
                </a:cubicBezTo>
                <a:cubicBezTo>
                  <a:pt x="437181" y="319600"/>
                  <a:pt x="412281" y="355512"/>
                  <a:pt x="394758" y="382217"/>
                </a:cubicBezTo>
                <a:cubicBezTo>
                  <a:pt x="382769" y="398791"/>
                  <a:pt x="377236" y="408000"/>
                  <a:pt x="377236" y="418129"/>
                </a:cubicBezTo>
                <a:cubicBezTo>
                  <a:pt x="377236" y="440229"/>
                  <a:pt x="365247" y="460487"/>
                  <a:pt x="344035" y="476141"/>
                </a:cubicBezTo>
                <a:cubicBezTo>
                  <a:pt x="343113" y="489033"/>
                  <a:pt x="341268" y="521262"/>
                  <a:pt x="341268" y="521262"/>
                </a:cubicBezTo>
                <a:cubicBezTo>
                  <a:pt x="341268" y="529549"/>
                  <a:pt x="336657" y="548887"/>
                  <a:pt x="305301" y="559016"/>
                </a:cubicBezTo>
                <a:cubicBezTo>
                  <a:pt x="301612" y="564541"/>
                  <a:pt x="297001" y="569145"/>
                  <a:pt x="290545" y="573749"/>
                </a:cubicBezTo>
                <a:cubicBezTo>
                  <a:pt x="286856" y="575591"/>
                  <a:pt x="283168" y="577432"/>
                  <a:pt x="278556" y="577432"/>
                </a:cubicBezTo>
                <a:lnTo>
                  <a:pt x="244434" y="577432"/>
                </a:lnTo>
                <a:cubicBezTo>
                  <a:pt x="239822" y="577432"/>
                  <a:pt x="235211" y="575591"/>
                  <a:pt x="231522" y="573749"/>
                </a:cubicBezTo>
                <a:cubicBezTo>
                  <a:pt x="225989" y="569145"/>
                  <a:pt x="221378" y="564541"/>
                  <a:pt x="217689" y="559016"/>
                </a:cubicBezTo>
                <a:cubicBezTo>
                  <a:pt x="186333" y="548887"/>
                  <a:pt x="181722" y="530470"/>
                  <a:pt x="180799" y="521262"/>
                </a:cubicBezTo>
                <a:cubicBezTo>
                  <a:pt x="180799" y="521262"/>
                  <a:pt x="178955" y="489033"/>
                  <a:pt x="178955" y="476141"/>
                </a:cubicBezTo>
                <a:cubicBezTo>
                  <a:pt x="157743" y="460487"/>
                  <a:pt x="145754" y="440229"/>
                  <a:pt x="145754" y="418129"/>
                </a:cubicBezTo>
                <a:cubicBezTo>
                  <a:pt x="145754" y="408000"/>
                  <a:pt x="139299" y="398791"/>
                  <a:pt x="128232" y="382217"/>
                </a:cubicBezTo>
                <a:cubicBezTo>
                  <a:pt x="109787" y="355512"/>
                  <a:pt x="85809" y="319600"/>
                  <a:pt x="85809" y="258825"/>
                </a:cubicBezTo>
                <a:cubicBezTo>
                  <a:pt x="85809" y="164901"/>
                  <a:pt x="164199" y="88472"/>
                  <a:pt x="261034" y="88472"/>
                </a:cubicBezTo>
                <a:close/>
                <a:moveTo>
                  <a:pt x="392070" y="35016"/>
                </a:moveTo>
                <a:cubicBezTo>
                  <a:pt x="397608" y="37780"/>
                  <a:pt x="399454" y="45152"/>
                  <a:pt x="395762" y="49759"/>
                </a:cubicBezTo>
                <a:lnTo>
                  <a:pt x="379147" y="79244"/>
                </a:lnTo>
                <a:cubicBezTo>
                  <a:pt x="377301" y="82930"/>
                  <a:pt x="373609" y="84773"/>
                  <a:pt x="369917" y="84773"/>
                </a:cubicBezTo>
                <a:cubicBezTo>
                  <a:pt x="368071" y="84773"/>
                  <a:pt x="366224" y="83851"/>
                  <a:pt x="364378" y="82930"/>
                </a:cubicBezTo>
                <a:cubicBezTo>
                  <a:pt x="358840" y="80166"/>
                  <a:pt x="356994" y="72794"/>
                  <a:pt x="360686" y="68187"/>
                </a:cubicBezTo>
                <a:lnTo>
                  <a:pt x="377301" y="38702"/>
                </a:lnTo>
                <a:cubicBezTo>
                  <a:pt x="380070" y="34095"/>
                  <a:pt x="386531" y="32252"/>
                  <a:pt x="392070" y="35016"/>
                </a:cubicBezTo>
                <a:close/>
                <a:moveTo>
                  <a:pt x="131042" y="35016"/>
                </a:moveTo>
                <a:cubicBezTo>
                  <a:pt x="135641" y="32252"/>
                  <a:pt x="143000" y="34095"/>
                  <a:pt x="145759" y="38702"/>
                </a:cubicBezTo>
                <a:lnTo>
                  <a:pt x="162317" y="68187"/>
                </a:lnTo>
                <a:cubicBezTo>
                  <a:pt x="165996" y="72794"/>
                  <a:pt x="164156" y="80166"/>
                  <a:pt x="158637" y="82930"/>
                </a:cubicBezTo>
                <a:cubicBezTo>
                  <a:pt x="156798" y="83851"/>
                  <a:pt x="154958" y="84773"/>
                  <a:pt x="153118" y="84773"/>
                </a:cubicBezTo>
                <a:cubicBezTo>
                  <a:pt x="149439" y="84773"/>
                  <a:pt x="145759" y="82930"/>
                  <a:pt x="143000" y="79244"/>
                </a:cubicBezTo>
                <a:lnTo>
                  <a:pt x="126443" y="49759"/>
                </a:lnTo>
                <a:cubicBezTo>
                  <a:pt x="123683" y="45152"/>
                  <a:pt x="125523" y="37780"/>
                  <a:pt x="131042" y="35016"/>
                </a:cubicBezTo>
                <a:close/>
                <a:moveTo>
                  <a:pt x="261051" y="0"/>
                </a:moveTo>
                <a:cubicBezTo>
                  <a:pt x="267480" y="0"/>
                  <a:pt x="272073" y="4598"/>
                  <a:pt x="272073" y="11037"/>
                </a:cubicBezTo>
                <a:lnTo>
                  <a:pt x="272073" y="44147"/>
                </a:lnTo>
                <a:cubicBezTo>
                  <a:pt x="272073" y="50585"/>
                  <a:pt x="267480" y="55184"/>
                  <a:pt x="261051" y="55184"/>
                </a:cubicBezTo>
                <a:cubicBezTo>
                  <a:pt x="255540" y="55184"/>
                  <a:pt x="250029" y="50585"/>
                  <a:pt x="250029" y="44147"/>
                </a:cubicBezTo>
                <a:lnTo>
                  <a:pt x="250029" y="11037"/>
                </a:lnTo>
                <a:cubicBezTo>
                  <a:pt x="250029" y="4598"/>
                  <a:pt x="255540" y="0"/>
                  <a:pt x="261051" y="0"/>
                </a:cubicBezTo>
                <a:close/>
              </a:path>
            </a:pathLst>
          </a:custGeom>
          <a:solidFill>
            <a:srgbClr val="C00000"/>
          </a:solidFill>
          <a:ln>
            <a:noFill/>
          </a:ln>
        </p:spPr>
      </p:sp>
      <p:sp>
        <p:nvSpPr>
          <p:cNvPr id="7" name="文本框 6"/>
          <p:cNvSpPr txBox="1"/>
          <p:nvPr/>
        </p:nvSpPr>
        <p:spPr>
          <a:xfrm>
            <a:off x="1364615" y="2415540"/>
            <a:ext cx="6355080" cy="2306955"/>
          </a:xfrm>
          <a:prstGeom prst="rect">
            <a:avLst/>
          </a:prstGeom>
          <a:noFill/>
        </p:spPr>
        <p:txBody>
          <a:bodyPr wrap="none" rtlCol="0">
            <a:spAutoFit/>
          </a:bodyPr>
          <a:p>
            <a:pPr algn="l"/>
            <a:r>
              <a:rPr lang="zh-CN" altLang="en-US"/>
              <a:t>求助信息</a:t>
            </a:r>
            <a:endParaRPr lang="zh-CN" altLang="en-US"/>
          </a:p>
          <a:p>
            <a:pPr algn="l"/>
            <a:endParaRPr lang="zh-CN" altLang="en-US"/>
          </a:p>
          <a:p>
            <a:pPr algn="l"/>
            <a:r>
              <a:rPr lang="zh-CN" altLang="en-US"/>
              <a:t>相对于目前全国的提供所有的数据疫情数据中</a:t>
            </a:r>
            <a:endParaRPr lang="zh-CN" altLang="en-US"/>
          </a:p>
          <a:p>
            <a:pPr algn="l"/>
            <a:endParaRPr lang="zh-CN" altLang="en-US"/>
          </a:p>
          <a:p>
            <a:pPr algn="l"/>
            <a:r>
              <a:rPr lang="zh-CN" altLang="en-US"/>
              <a:t>唯一个能直接帮助对象的数据</a:t>
            </a:r>
            <a:endParaRPr lang="zh-CN" altLang="en-US"/>
          </a:p>
          <a:p>
            <a:pPr algn="l"/>
            <a:endParaRPr lang="zh-CN" altLang="en-US"/>
          </a:p>
          <a:p>
            <a:pPr algn="l"/>
            <a:r>
              <a:rPr lang="zh-CN" altLang="en-US"/>
              <a:t>但是也是最难的一个，我们要用互联网的「工具」去帮助他们</a:t>
            </a:r>
            <a:endParaRPr lang="zh-CN" altLang="en-US"/>
          </a:p>
          <a:p>
            <a:pPr algn="l"/>
            <a:r>
              <a:rPr lang="en-US" altLang="zh-CN"/>
              <a:t>	</a:t>
            </a:r>
            <a:endParaRPr lang="en-US" altLang="zh-CN"/>
          </a:p>
        </p:txBody>
      </p:sp>
      <p:pic>
        <p:nvPicPr>
          <p:cNvPr id="2" name="图片 1"/>
          <p:cNvPicPr>
            <a:picLocks noChangeAspect="1"/>
          </p:cNvPicPr>
          <p:nvPr/>
        </p:nvPicPr>
        <p:blipFill>
          <a:blip r:embed="rId1"/>
          <a:stretch>
            <a:fillRect/>
          </a:stretch>
        </p:blipFill>
        <p:spPr>
          <a:xfrm>
            <a:off x="101600" y="61595"/>
            <a:ext cx="695325" cy="63817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90675" y="717550"/>
            <a:ext cx="2295525" cy="583565"/>
          </a:xfrm>
          <a:prstGeom prst="rect">
            <a:avLst/>
          </a:prstGeom>
          <a:noFill/>
        </p:spPr>
        <p:txBody>
          <a:bodyPr wrap="square" rtlCol="0">
            <a:spAutoFit/>
          </a:bodyPr>
          <a:p>
            <a:r>
              <a:rPr lang="zh-CN" altLang="en-US" sz="3200" b="1"/>
              <a:t>用户痛点</a:t>
            </a:r>
            <a:endParaRPr lang="zh-CN" altLang="en-US" sz="3200" b="1"/>
          </a:p>
        </p:txBody>
      </p:sp>
      <p:grpSp>
        <p:nvGrpSpPr>
          <p:cNvPr id="11" name="组合 10"/>
          <p:cNvGrpSpPr/>
          <p:nvPr/>
        </p:nvGrpSpPr>
        <p:grpSpPr>
          <a:xfrm rot="0">
            <a:off x="635" y="564578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2" name="文本框 1"/>
          <p:cNvSpPr txBox="1"/>
          <p:nvPr/>
        </p:nvSpPr>
        <p:spPr>
          <a:xfrm>
            <a:off x="721360" y="1699895"/>
            <a:ext cx="8678545" cy="3969385"/>
          </a:xfrm>
          <a:prstGeom prst="rect">
            <a:avLst/>
          </a:prstGeom>
          <a:noFill/>
        </p:spPr>
        <p:txBody>
          <a:bodyPr wrap="square" rtlCol="0" anchor="t">
            <a:spAutoFit/>
          </a:bodyPr>
          <a:p>
            <a:r>
              <a:rPr lang="zh-CN" altLang="en-US"/>
              <a:t>根据电话的回访我们听到的是这样内容</a:t>
            </a:r>
            <a:endParaRPr lang="zh-CN" altLang="en-US"/>
          </a:p>
          <a:p>
            <a:endParaRPr lang="zh-CN" altLang="en-US"/>
          </a:p>
          <a:p>
            <a:r>
              <a:rPr lang="zh-CN" altLang="en-US"/>
              <a:t>「我已经不知道该找谁来求助了，我是被逼无奈才到的微博超话上去发的消息」</a:t>
            </a:r>
            <a:endParaRPr lang="zh-CN" altLang="en-US"/>
          </a:p>
          <a:p>
            <a:endParaRPr lang="zh-CN" altLang="en-US"/>
          </a:p>
          <a:p>
            <a:r>
              <a:rPr lang="zh-CN" altLang="en-US"/>
              <a:t>「好心人，求扩散，我能力有限，但是家人明天就需要血浆」</a:t>
            </a:r>
            <a:endParaRPr lang="zh-CN" altLang="en-US"/>
          </a:p>
          <a:p>
            <a:endParaRPr lang="zh-CN" altLang="en-US"/>
          </a:p>
          <a:p>
            <a:r>
              <a:rPr lang="zh-CN" altLang="en-US">
                <a:sym typeface="+mn-ea"/>
              </a:rPr>
              <a:t>「朋友圈好多天了，没人援助」</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9" name="iconfont-1014-790368"/>
          <p:cNvSpPr>
            <a:spLocks noChangeAspect="1"/>
          </p:cNvSpPr>
          <p:nvPr/>
        </p:nvSpPr>
        <p:spPr bwMode="auto">
          <a:xfrm>
            <a:off x="560070" y="643255"/>
            <a:ext cx="731520" cy="731520"/>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6193 w 12800"/>
              <a:gd name="T11" fmla="*/ 10019 h 12800"/>
              <a:gd name="T12" fmla="*/ 5522 w 12800"/>
              <a:gd name="T13" fmla="*/ 9320 h 12800"/>
              <a:gd name="T14" fmla="*/ 6211 w 12800"/>
              <a:gd name="T15" fmla="*/ 8575 h 12800"/>
              <a:gd name="T16" fmla="*/ 6892 w 12800"/>
              <a:gd name="T17" fmla="*/ 9302 h 12800"/>
              <a:gd name="T18" fmla="*/ 6193 w 12800"/>
              <a:gd name="T19" fmla="*/ 10019 h 12800"/>
              <a:gd name="T20" fmla="*/ 7343 w 12800"/>
              <a:gd name="T21" fmla="*/ 6138 h 12800"/>
              <a:gd name="T22" fmla="*/ 6626 w 12800"/>
              <a:gd name="T23" fmla="*/ 7444 h 12800"/>
              <a:gd name="T24" fmla="*/ 6662 w 12800"/>
              <a:gd name="T25" fmla="*/ 7849 h 12800"/>
              <a:gd name="T26" fmla="*/ 5705 w 12800"/>
              <a:gd name="T27" fmla="*/ 7849 h 12800"/>
              <a:gd name="T28" fmla="*/ 5659 w 12800"/>
              <a:gd name="T29" fmla="*/ 7352 h 12800"/>
              <a:gd name="T30" fmla="*/ 6487 w 12800"/>
              <a:gd name="T31" fmla="*/ 5798 h 12800"/>
              <a:gd name="T32" fmla="*/ 7416 w 12800"/>
              <a:gd name="T33" fmla="*/ 4464 h 12800"/>
              <a:gd name="T34" fmla="*/ 6074 w 12800"/>
              <a:gd name="T35" fmla="*/ 3627 h 12800"/>
              <a:gd name="T36" fmla="*/ 4602 w 12800"/>
              <a:gd name="T37" fmla="*/ 3977 h 12800"/>
              <a:gd name="T38" fmla="*/ 4289 w 12800"/>
              <a:gd name="T39" fmla="*/ 3222 h 12800"/>
              <a:gd name="T40" fmla="*/ 6220 w 12800"/>
              <a:gd name="T41" fmla="*/ 2781 h 12800"/>
              <a:gd name="T42" fmla="*/ 8511 w 12800"/>
              <a:gd name="T43" fmla="*/ 4335 h 12800"/>
              <a:gd name="T44" fmla="*/ 7343 w 12800"/>
              <a:gd name="T45" fmla="*/ 613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6193" y="10019"/>
                </a:moveTo>
                <a:cubicBezTo>
                  <a:pt x="5806" y="10019"/>
                  <a:pt x="5522" y="9716"/>
                  <a:pt x="5522" y="9320"/>
                </a:cubicBezTo>
                <a:cubicBezTo>
                  <a:pt x="5522" y="8824"/>
                  <a:pt x="5853" y="8575"/>
                  <a:pt x="6211" y="8575"/>
                </a:cubicBezTo>
                <a:cubicBezTo>
                  <a:pt x="6616" y="8575"/>
                  <a:pt x="6892" y="8879"/>
                  <a:pt x="6892" y="9302"/>
                </a:cubicBezTo>
                <a:cubicBezTo>
                  <a:pt x="6892" y="9679"/>
                  <a:pt x="6653" y="10019"/>
                  <a:pt x="6193" y="10019"/>
                </a:cubicBezTo>
                <a:close/>
                <a:moveTo>
                  <a:pt x="7343" y="6138"/>
                </a:moveTo>
                <a:cubicBezTo>
                  <a:pt x="6846" y="6580"/>
                  <a:pt x="6626" y="6975"/>
                  <a:pt x="6626" y="7444"/>
                </a:cubicBezTo>
                <a:cubicBezTo>
                  <a:pt x="6626" y="7527"/>
                  <a:pt x="6626" y="7554"/>
                  <a:pt x="6662" y="7849"/>
                </a:cubicBezTo>
                <a:lnTo>
                  <a:pt x="5705" y="7849"/>
                </a:lnTo>
                <a:cubicBezTo>
                  <a:pt x="5696" y="7785"/>
                  <a:pt x="5659" y="7435"/>
                  <a:pt x="5659" y="7352"/>
                </a:cubicBezTo>
                <a:cubicBezTo>
                  <a:pt x="5659" y="6837"/>
                  <a:pt x="5898" y="6350"/>
                  <a:pt x="6487" y="5798"/>
                </a:cubicBezTo>
                <a:cubicBezTo>
                  <a:pt x="7067" y="5274"/>
                  <a:pt x="7416" y="4933"/>
                  <a:pt x="7416" y="4464"/>
                </a:cubicBezTo>
                <a:cubicBezTo>
                  <a:pt x="7416" y="3986"/>
                  <a:pt x="6993" y="3627"/>
                  <a:pt x="6074" y="3627"/>
                </a:cubicBezTo>
                <a:cubicBezTo>
                  <a:pt x="5531" y="3627"/>
                  <a:pt x="4961" y="3774"/>
                  <a:pt x="4602" y="3977"/>
                </a:cubicBezTo>
                <a:lnTo>
                  <a:pt x="4289" y="3222"/>
                </a:lnTo>
                <a:cubicBezTo>
                  <a:pt x="4785" y="2974"/>
                  <a:pt x="5485" y="2781"/>
                  <a:pt x="6220" y="2781"/>
                </a:cubicBezTo>
                <a:cubicBezTo>
                  <a:pt x="7867" y="2781"/>
                  <a:pt x="8511" y="3554"/>
                  <a:pt x="8511" y="4335"/>
                </a:cubicBezTo>
                <a:cubicBezTo>
                  <a:pt x="8511" y="5080"/>
                  <a:pt x="7987" y="5595"/>
                  <a:pt x="7343" y="6138"/>
                </a:cubicBezTo>
                <a:close/>
              </a:path>
            </a:pathLst>
          </a:custGeom>
          <a:solidFill>
            <a:srgbClr val="C00000"/>
          </a:solidFill>
          <a:ln>
            <a:noFill/>
          </a:ln>
        </p:spPr>
      </p:sp>
      <p:sp>
        <p:nvSpPr>
          <p:cNvPr id="6" name="文本框 5"/>
          <p:cNvSpPr txBox="1"/>
          <p:nvPr/>
        </p:nvSpPr>
        <p:spPr>
          <a:xfrm>
            <a:off x="5186045" y="4335145"/>
            <a:ext cx="6126480" cy="1198880"/>
          </a:xfrm>
          <a:prstGeom prst="rect">
            <a:avLst/>
          </a:prstGeom>
          <a:noFill/>
        </p:spPr>
        <p:txBody>
          <a:bodyPr wrap="none" rtlCol="0">
            <a:spAutoFit/>
          </a:bodyPr>
          <a:p>
            <a:r>
              <a:rPr lang="zh-CN" altLang="en-US"/>
              <a:t>仿佛每一个人电话里抽泣的声音都仿佛在传递给你一个信号</a:t>
            </a:r>
            <a:endParaRPr lang="zh-CN" altLang="en-US"/>
          </a:p>
          <a:p>
            <a:endParaRPr lang="zh-CN" altLang="en-US"/>
          </a:p>
          <a:p>
            <a:r>
              <a:rPr lang="zh-CN" altLang="en-US"/>
              <a:t>            扩散，扩散，扩散，求</a:t>
            </a:r>
            <a:r>
              <a:rPr lang="zh-CN" altLang="en-US" sz="3600"/>
              <a:t>扩散</a:t>
            </a:r>
            <a:endParaRPr lang="zh-CN" altLang="en-US" sz="3600"/>
          </a:p>
        </p:txBody>
      </p:sp>
      <p:pic>
        <p:nvPicPr>
          <p:cNvPr id="7" name="图片 6"/>
          <p:cNvPicPr>
            <a:picLocks noChangeAspect="1"/>
          </p:cNvPicPr>
          <p:nvPr/>
        </p:nvPicPr>
        <p:blipFill>
          <a:blip r:embed="rId1"/>
          <a:stretch>
            <a:fillRect/>
          </a:stretch>
        </p:blipFill>
        <p:spPr>
          <a:xfrm>
            <a:off x="26035" y="5080"/>
            <a:ext cx="695325" cy="6381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7345" y="1086485"/>
            <a:ext cx="4170045" cy="583565"/>
          </a:xfrm>
          <a:prstGeom prst="rect">
            <a:avLst/>
          </a:prstGeom>
          <a:noFill/>
        </p:spPr>
        <p:txBody>
          <a:bodyPr wrap="square" rtlCol="0">
            <a:spAutoFit/>
          </a:bodyPr>
          <a:p>
            <a:r>
              <a:rPr lang="zh-CN" altLang="en-US" sz="3200" b="1"/>
              <a:t>我们的第一步</a:t>
            </a:r>
            <a:endParaRPr lang="zh-CN" altLang="en-US" sz="3200" b="1"/>
          </a:p>
        </p:txBody>
      </p:sp>
      <p:grpSp>
        <p:nvGrpSpPr>
          <p:cNvPr id="11" name="组合 10"/>
          <p:cNvGrpSpPr/>
          <p:nvPr/>
        </p:nvGrpSpPr>
        <p:grpSpPr>
          <a:xfrm rot="0">
            <a:off x="-1905" y="583374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7" name="minus-sign-on-browser-window_58504"/>
          <p:cNvSpPr>
            <a:spLocks noChangeAspect="1"/>
          </p:cNvSpPr>
          <p:nvPr/>
        </p:nvSpPr>
        <p:spPr bwMode="auto">
          <a:xfrm>
            <a:off x="918803" y="1078557"/>
            <a:ext cx="609685" cy="591167"/>
          </a:xfrm>
          <a:custGeom>
            <a:avLst/>
            <a:gdLst>
              <a:gd name="connsiteX0" fmla="*/ 198066 w 606368"/>
              <a:gd name="connsiteY0" fmla="*/ 333996 h 587951"/>
              <a:gd name="connsiteX1" fmla="*/ 408302 w 606368"/>
              <a:gd name="connsiteY1" fmla="*/ 333996 h 587951"/>
              <a:gd name="connsiteX2" fmla="*/ 429733 w 606368"/>
              <a:gd name="connsiteY2" fmla="*/ 355403 h 587951"/>
              <a:gd name="connsiteX3" fmla="*/ 408302 w 606368"/>
              <a:gd name="connsiteY3" fmla="*/ 376810 h 587951"/>
              <a:gd name="connsiteX4" fmla="*/ 198066 w 606368"/>
              <a:gd name="connsiteY4" fmla="*/ 376810 h 587951"/>
              <a:gd name="connsiteX5" fmla="*/ 176636 w 606368"/>
              <a:gd name="connsiteY5" fmla="*/ 355403 h 587951"/>
              <a:gd name="connsiteX6" fmla="*/ 198066 w 606368"/>
              <a:gd name="connsiteY6" fmla="*/ 333996 h 587951"/>
              <a:gd name="connsiteX7" fmla="*/ 198024 w 606368"/>
              <a:gd name="connsiteY7" fmla="*/ 333563 h 587951"/>
              <a:gd name="connsiteX8" fmla="*/ 176131 w 606368"/>
              <a:gd name="connsiteY8" fmla="*/ 355400 h 587951"/>
              <a:gd name="connsiteX9" fmla="*/ 198024 w 606368"/>
              <a:gd name="connsiteY9" fmla="*/ 377314 h 587951"/>
              <a:gd name="connsiteX10" fmla="*/ 408268 w 606368"/>
              <a:gd name="connsiteY10" fmla="*/ 377314 h 587951"/>
              <a:gd name="connsiteX11" fmla="*/ 430237 w 606368"/>
              <a:gd name="connsiteY11" fmla="*/ 355400 h 587951"/>
              <a:gd name="connsiteX12" fmla="*/ 408268 w 606368"/>
              <a:gd name="connsiteY12" fmla="*/ 333563 h 587951"/>
              <a:gd name="connsiteX13" fmla="*/ 198066 w 606368"/>
              <a:gd name="connsiteY13" fmla="*/ 332998 h 587951"/>
              <a:gd name="connsiteX14" fmla="*/ 408302 w 606368"/>
              <a:gd name="connsiteY14" fmla="*/ 332998 h 587951"/>
              <a:gd name="connsiteX15" fmla="*/ 430731 w 606368"/>
              <a:gd name="connsiteY15" fmla="*/ 355403 h 587951"/>
              <a:gd name="connsiteX16" fmla="*/ 408302 w 606368"/>
              <a:gd name="connsiteY16" fmla="*/ 377807 h 587951"/>
              <a:gd name="connsiteX17" fmla="*/ 198066 w 606368"/>
              <a:gd name="connsiteY17" fmla="*/ 377807 h 587951"/>
              <a:gd name="connsiteX18" fmla="*/ 175637 w 606368"/>
              <a:gd name="connsiteY18" fmla="*/ 355403 h 587951"/>
              <a:gd name="connsiteX19" fmla="*/ 198066 w 606368"/>
              <a:gd name="connsiteY19" fmla="*/ 332998 h 587951"/>
              <a:gd name="connsiteX20" fmla="*/ 44936 w 606368"/>
              <a:gd name="connsiteY20" fmla="*/ 171185 h 587951"/>
              <a:gd name="connsiteX21" fmla="*/ 44936 w 606368"/>
              <a:gd name="connsiteY21" fmla="*/ 527975 h 587951"/>
              <a:gd name="connsiteX22" fmla="*/ 60068 w 606368"/>
              <a:gd name="connsiteY22" fmla="*/ 543084 h 587951"/>
              <a:gd name="connsiteX23" fmla="*/ 546300 w 606368"/>
              <a:gd name="connsiteY23" fmla="*/ 543084 h 587951"/>
              <a:gd name="connsiteX24" fmla="*/ 561432 w 606368"/>
              <a:gd name="connsiteY24" fmla="*/ 527975 h 587951"/>
              <a:gd name="connsiteX25" fmla="*/ 561432 w 606368"/>
              <a:gd name="connsiteY25" fmla="*/ 171185 h 587951"/>
              <a:gd name="connsiteX26" fmla="*/ 44427 w 606368"/>
              <a:gd name="connsiteY26" fmla="*/ 170690 h 587951"/>
              <a:gd name="connsiteX27" fmla="*/ 562013 w 606368"/>
              <a:gd name="connsiteY27" fmla="*/ 170690 h 587951"/>
              <a:gd name="connsiteX28" fmla="*/ 562013 w 606368"/>
              <a:gd name="connsiteY28" fmla="*/ 527946 h 587951"/>
              <a:gd name="connsiteX29" fmla="*/ 546343 w 606368"/>
              <a:gd name="connsiteY29" fmla="*/ 543592 h 587951"/>
              <a:gd name="connsiteX30" fmla="*/ 60097 w 606368"/>
              <a:gd name="connsiteY30" fmla="*/ 543592 h 587951"/>
              <a:gd name="connsiteX31" fmla="*/ 44427 w 606368"/>
              <a:gd name="connsiteY31" fmla="*/ 527946 h 587951"/>
              <a:gd name="connsiteX32" fmla="*/ 43861 w 606368"/>
              <a:gd name="connsiteY32" fmla="*/ 170188 h 587951"/>
              <a:gd name="connsiteX33" fmla="*/ 43861 w 606368"/>
              <a:gd name="connsiteY33" fmla="*/ 527975 h 587951"/>
              <a:gd name="connsiteX34" fmla="*/ 60068 w 606368"/>
              <a:gd name="connsiteY34" fmla="*/ 544158 h 587951"/>
              <a:gd name="connsiteX35" fmla="*/ 546300 w 606368"/>
              <a:gd name="connsiteY35" fmla="*/ 544158 h 587951"/>
              <a:gd name="connsiteX36" fmla="*/ 562431 w 606368"/>
              <a:gd name="connsiteY36" fmla="*/ 527975 h 587951"/>
              <a:gd name="connsiteX37" fmla="*/ 562431 w 606368"/>
              <a:gd name="connsiteY37" fmla="*/ 170188 h 587951"/>
              <a:gd name="connsiteX38" fmla="*/ 515659 w 606368"/>
              <a:gd name="connsiteY38" fmla="*/ 66057 h 587951"/>
              <a:gd name="connsiteX39" fmla="*/ 536851 w 606368"/>
              <a:gd name="connsiteY39" fmla="*/ 87216 h 587951"/>
              <a:gd name="connsiteX40" fmla="*/ 515659 w 606368"/>
              <a:gd name="connsiteY40" fmla="*/ 108450 h 587951"/>
              <a:gd name="connsiteX41" fmla="*/ 494391 w 606368"/>
              <a:gd name="connsiteY41" fmla="*/ 87216 h 587951"/>
              <a:gd name="connsiteX42" fmla="*/ 515659 w 606368"/>
              <a:gd name="connsiteY42" fmla="*/ 66057 h 587951"/>
              <a:gd name="connsiteX43" fmla="*/ 450839 w 606368"/>
              <a:gd name="connsiteY43" fmla="*/ 66057 h 587951"/>
              <a:gd name="connsiteX44" fmla="*/ 472141 w 606368"/>
              <a:gd name="connsiteY44" fmla="*/ 87216 h 587951"/>
              <a:gd name="connsiteX45" fmla="*/ 450839 w 606368"/>
              <a:gd name="connsiteY45" fmla="*/ 108450 h 587951"/>
              <a:gd name="connsiteX46" fmla="*/ 429614 w 606368"/>
              <a:gd name="connsiteY46" fmla="*/ 87216 h 587951"/>
              <a:gd name="connsiteX47" fmla="*/ 450839 w 606368"/>
              <a:gd name="connsiteY47" fmla="*/ 66057 h 587951"/>
              <a:gd name="connsiteX48" fmla="*/ 386095 w 606368"/>
              <a:gd name="connsiteY48" fmla="*/ 66057 h 587951"/>
              <a:gd name="connsiteX49" fmla="*/ 407286 w 606368"/>
              <a:gd name="connsiteY49" fmla="*/ 87216 h 587951"/>
              <a:gd name="connsiteX50" fmla="*/ 386095 w 606368"/>
              <a:gd name="connsiteY50" fmla="*/ 108450 h 587951"/>
              <a:gd name="connsiteX51" fmla="*/ 364903 w 606368"/>
              <a:gd name="connsiteY51" fmla="*/ 87216 h 587951"/>
              <a:gd name="connsiteX52" fmla="*/ 386095 w 606368"/>
              <a:gd name="connsiteY52" fmla="*/ 66057 h 587951"/>
              <a:gd name="connsiteX53" fmla="*/ 515656 w 606368"/>
              <a:gd name="connsiteY53" fmla="*/ 65485 h 587951"/>
              <a:gd name="connsiteX54" fmla="*/ 493957 w 606368"/>
              <a:gd name="connsiteY54" fmla="*/ 87184 h 587951"/>
              <a:gd name="connsiteX55" fmla="*/ 515656 w 606368"/>
              <a:gd name="connsiteY55" fmla="*/ 108883 h 587951"/>
              <a:gd name="connsiteX56" fmla="*/ 537355 w 606368"/>
              <a:gd name="connsiteY56" fmla="*/ 87184 h 587951"/>
              <a:gd name="connsiteX57" fmla="*/ 515656 w 606368"/>
              <a:gd name="connsiteY57" fmla="*/ 65485 h 587951"/>
              <a:gd name="connsiteX58" fmla="*/ 450842 w 606368"/>
              <a:gd name="connsiteY58" fmla="*/ 65485 h 587951"/>
              <a:gd name="connsiteX59" fmla="*/ 429108 w 606368"/>
              <a:gd name="connsiteY59" fmla="*/ 87184 h 587951"/>
              <a:gd name="connsiteX60" fmla="*/ 450842 w 606368"/>
              <a:gd name="connsiteY60" fmla="*/ 108883 h 587951"/>
              <a:gd name="connsiteX61" fmla="*/ 472576 w 606368"/>
              <a:gd name="connsiteY61" fmla="*/ 87184 h 587951"/>
              <a:gd name="connsiteX62" fmla="*/ 450842 w 606368"/>
              <a:gd name="connsiteY62" fmla="*/ 65485 h 587951"/>
              <a:gd name="connsiteX63" fmla="*/ 386063 w 606368"/>
              <a:gd name="connsiteY63" fmla="*/ 65485 h 587951"/>
              <a:gd name="connsiteX64" fmla="*/ 364329 w 606368"/>
              <a:gd name="connsiteY64" fmla="*/ 87184 h 587951"/>
              <a:gd name="connsiteX65" fmla="*/ 386063 w 606368"/>
              <a:gd name="connsiteY65" fmla="*/ 108883 h 587951"/>
              <a:gd name="connsiteX66" fmla="*/ 407797 w 606368"/>
              <a:gd name="connsiteY66" fmla="*/ 87184 h 587951"/>
              <a:gd name="connsiteX67" fmla="*/ 386063 w 606368"/>
              <a:gd name="connsiteY67" fmla="*/ 65485 h 587951"/>
              <a:gd name="connsiteX68" fmla="*/ 515659 w 606368"/>
              <a:gd name="connsiteY68" fmla="*/ 65061 h 587951"/>
              <a:gd name="connsiteX69" fmla="*/ 537849 w 606368"/>
              <a:gd name="connsiteY69" fmla="*/ 87216 h 587951"/>
              <a:gd name="connsiteX70" fmla="*/ 515659 w 606368"/>
              <a:gd name="connsiteY70" fmla="*/ 109447 h 587951"/>
              <a:gd name="connsiteX71" fmla="*/ 493393 w 606368"/>
              <a:gd name="connsiteY71" fmla="*/ 87216 h 587951"/>
              <a:gd name="connsiteX72" fmla="*/ 515659 w 606368"/>
              <a:gd name="connsiteY72" fmla="*/ 65061 h 587951"/>
              <a:gd name="connsiteX73" fmla="*/ 450839 w 606368"/>
              <a:gd name="connsiteY73" fmla="*/ 65061 h 587951"/>
              <a:gd name="connsiteX74" fmla="*/ 473141 w 606368"/>
              <a:gd name="connsiteY74" fmla="*/ 87216 h 587951"/>
              <a:gd name="connsiteX75" fmla="*/ 450839 w 606368"/>
              <a:gd name="connsiteY75" fmla="*/ 109447 h 587951"/>
              <a:gd name="connsiteX76" fmla="*/ 428614 w 606368"/>
              <a:gd name="connsiteY76" fmla="*/ 87216 h 587951"/>
              <a:gd name="connsiteX77" fmla="*/ 450839 w 606368"/>
              <a:gd name="connsiteY77" fmla="*/ 65061 h 587951"/>
              <a:gd name="connsiteX78" fmla="*/ 386095 w 606368"/>
              <a:gd name="connsiteY78" fmla="*/ 65061 h 587951"/>
              <a:gd name="connsiteX79" fmla="*/ 408361 w 606368"/>
              <a:gd name="connsiteY79" fmla="*/ 87216 h 587951"/>
              <a:gd name="connsiteX80" fmla="*/ 386095 w 606368"/>
              <a:gd name="connsiteY80" fmla="*/ 109447 h 587951"/>
              <a:gd name="connsiteX81" fmla="*/ 363905 w 606368"/>
              <a:gd name="connsiteY81" fmla="*/ 87216 h 587951"/>
              <a:gd name="connsiteX82" fmla="*/ 386095 w 606368"/>
              <a:gd name="connsiteY82" fmla="*/ 65061 h 587951"/>
              <a:gd name="connsiteX83" fmla="*/ 60068 w 606368"/>
              <a:gd name="connsiteY83" fmla="*/ 44790 h 587951"/>
              <a:gd name="connsiteX84" fmla="*/ 44936 w 606368"/>
              <a:gd name="connsiteY84" fmla="*/ 59899 h 587951"/>
              <a:gd name="connsiteX85" fmla="*/ 44936 w 606368"/>
              <a:gd name="connsiteY85" fmla="*/ 126395 h 587951"/>
              <a:gd name="connsiteX86" fmla="*/ 561432 w 606368"/>
              <a:gd name="connsiteY86" fmla="*/ 126395 h 587951"/>
              <a:gd name="connsiteX87" fmla="*/ 561432 w 606368"/>
              <a:gd name="connsiteY87" fmla="*/ 59899 h 587951"/>
              <a:gd name="connsiteX88" fmla="*/ 546300 w 606368"/>
              <a:gd name="connsiteY88" fmla="*/ 44790 h 587951"/>
              <a:gd name="connsiteX89" fmla="*/ 60097 w 606368"/>
              <a:gd name="connsiteY89" fmla="*/ 44217 h 587951"/>
              <a:gd name="connsiteX90" fmla="*/ 546343 w 606368"/>
              <a:gd name="connsiteY90" fmla="*/ 44217 h 587951"/>
              <a:gd name="connsiteX91" fmla="*/ 562013 w 606368"/>
              <a:gd name="connsiteY91" fmla="*/ 59863 h 587951"/>
              <a:gd name="connsiteX92" fmla="*/ 562013 w 606368"/>
              <a:gd name="connsiteY92" fmla="*/ 126896 h 587951"/>
              <a:gd name="connsiteX93" fmla="*/ 44427 w 606368"/>
              <a:gd name="connsiteY93" fmla="*/ 126896 h 587951"/>
              <a:gd name="connsiteX94" fmla="*/ 44427 w 606368"/>
              <a:gd name="connsiteY94" fmla="*/ 59863 h 587951"/>
              <a:gd name="connsiteX95" fmla="*/ 60097 w 606368"/>
              <a:gd name="connsiteY95" fmla="*/ 44217 h 587951"/>
              <a:gd name="connsiteX96" fmla="*/ 60068 w 606368"/>
              <a:gd name="connsiteY96" fmla="*/ 43793 h 587951"/>
              <a:gd name="connsiteX97" fmla="*/ 43861 w 606368"/>
              <a:gd name="connsiteY97" fmla="*/ 59899 h 587951"/>
              <a:gd name="connsiteX98" fmla="*/ 43861 w 606368"/>
              <a:gd name="connsiteY98" fmla="*/ 127392 h 587951"/>
              <a:gd name="connsiteX99" fmla="*/ 562431 w 606368"/>
              <a:gd name="connsiteY99" fmla="*/ 127392 h 587951"/>
              <a:gd name="connsiteX100" fmla="*/ 562431 w 606368"/>
              <a:gd name="connsiteY100" fmla="*/ 59899 h 587951"/>
              <a:gd name="connsiteX101" fmla="*/ 546300 w 606368"/>
              <a:gd name="connsiteY101" fmla="*/ 43793 h 587951"/>
              <a:gd name="connsiteX102" fmla="*/ 60068 w 606368"/>
              <a:gd name="connsiteY102" fmla="*/ 997 h 587951"/>
              <a:gd name="connsiteX103" fmla="*/ 546300 w 606368"/>
              <a:gd name="connsiteY103" fmla="*/ 997 h 587951"/>
              <a:gd name="connsiteX104" fmla="*/ 605293 w 606368"/>
              <a:gd name="connsiteY104" fmla="*/ 59899 h 587951"/>
              <a:gd name="connsiteX105" fmla="*/ 605293 w 606368"/>
              <a:gd name="connsiteY105" fmla="*/ 527975 h 587951"/>
              <a:gd name="connsiteX106" fmla="*/ 546300 w 606368"/>
              <a:gd name="connsiteY106" fmla="*/ 586954 h 587951"/>
              <a:gd name="connsiteX107" fmla="*/ 60068 w 606368"/>
              <a:gd name="connsiteY107" fmla="*/ 586954 h 587951"/>
              <a:gd name="connsiteX108" fmla="*/ 999 w 606368"/>
              <a:gd name="connsiteY108" fmla="*/ 527975 h 587951"/>
              <a:gd name="connsiteX109" fmla="*/ 999 w 606368"/>
              <a:gd name="connsiteY109" fmla="*/ 59899 h 587951"/>
              <a:gd name="connsiteX110" fmla="*/ 60068 w 606368"/>
              <a:gd name="connsiteY110" fmla="*/ 997 h 587951"/>
              <a:gd name="connsiteX111" fmla="*/ 60097 w 606368"/>
              <a:gd name="connsiteY111" fmla="*/ 423 h 587951"/>
              <a:gd name="connsiteX112" fmla="*/ 565 w 606368"/>
              <a:gd name="connsiteY112" fmla="*/ 59863 h 587951"/>
              <a:gd name="connsiteX113" fmla="*/ 565 w 606368"/>
              <a:gd name="connsiteY113" fmla="*/ 527946 h 587951"/>
              <a:gd name="connsiteX114" fmla="*/ 60097 w 606368"/>
              <a:gd name="connsiteY114" fmla="*/ 587386 h 587951"/>
              <a:gd name="connsiteX115" fmla="*/ 546343 w 606368"/>
              <a:gd name="connsiteY115" fmla="*/ 587386 h 587951"/>
              <a:gd name="connsiteX116" fmla="*/ 605875 w 606368"/>
              <a:gd name="connsiteY116" fmla="*/ 527946 h 587951"/>
              <a:gd name="connsiteX117" fmla="*/ 605875 w 606368"/>
              <a:gd name="connsiteY117" fmla="*/ 59863 h 587951"/>
              <a:gd name="connsiteX118" fmla="*/ 546343 w 606368"/>
              <a:gd name="connsiteY118" fmla="*/ 423 h 587951"/>
              <a:gd name="connsiteX119" fmla="*/ 60068 w 606368"/>
              <a:gd name="connsiteY119" fmla="*/ 0 h 587951"/>
              <a:gd name="connsiteX120" fmla="*/ 546300 w 606368"/>
              <a:gd name="connsiteY120" fmla="*/ 0 h 587951"/>
              <a:gd name="connsiteX121" fmla="*/ 606368 w 606368"/>
              <a:gd name="connsiteY121" fmla="*/ 59899 h 587951"/>
              <a:gd name="connsiteX122" fmla="*/ 606368 w 606368"/>
              <a:gd name="connsiteY122" fmla="*/ 527975 h 587951"/>
              <a:gd name="connsiteX123" fmla="*/ 546300 w 606368"/>
              <a:gd name="connsiteY123" fmla="*/ 587951 h 587951"/>
              <a:gd name="connsiteX124" fmla="*/ 60068 w 606368"/>
              <a:gd name="connsiteY124" fmla="*/ 587951 h 587951"/>
              <a:gd name="connsiteX125" fmla="*/ 0 w 606368"/>
              <a:gd name="connsiteY125" fmla="*/ 527975 h 587951"/>
              <a:gd name="connsiteX126" fmla="*/ 0 w 606368"/>
              <a:gd name="connsiteY126" fmla="*/ 59899 h 587951"/>
              <a:gd name="connsiteX127" fmla="*/ 60068 w 606368"/>
              <a:gd name="connsiteY127" fmla="*/ 0 h 58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368" h="587951">
                <a:moveTo>
                  <a:pt x="198066" y="333996"/>
                </a:moveTo>
                <a:lnTo>
                  <a:pt x="408302" y="333996"/>
                </a:lnTo>
                <a:cubicBezTo>
                  <a:pt x="420131" y="333996"/>
                  <a:pt x="429733" y="343587"/>
                  <a:pt x="429733" y="355403"/>
                </a:cubicBezTo>
                <a:cubicBezTo>
                  <a:pt x="429733" y="367219"/>
                  <a:pt x="420131" y="376810"/>
                  <a:pt x="408302" y="376810"/>
                </a:cubicBezTo>
                <a:lnTo>
                  <a:pt x="198066" y="376810"/>
                </a:lnTo>
                <a:cubicBezTo>
                  <a:pt x="186314" y="376810"/>
                  <a:pt x="176636" y="367219"/>
                  <a:pt x="176636" y="355403"/>
                </a:cubicBezTo>
                <a:cubicBezTo>
                  <a:pt x="176636" y="343587"/>
                  <a:pt x="186314" y="333996"/>
                  <a:pt x="198066" y="333996"/>
                </a:cubicBezTo>
                <a:close/>
                <a:moveTo>
                  <a:pt x="198024" y="333563"/>
                </a:moveTo>
                <a:cubicBezTo>
                  <a:pt x="185963" y="333563"/>
                  <a:pt x="176131" y="343294"/>
                  <a:pt x="176131" y="355400"/>
                </a:cubicBezTo>
                <a:cubicBezTo>
                  <a:pt x="176131" y="367507"/>
                  <a:pt x="185963" y="377314"/>
                  <a:pt x="198024" y="377314"/>
                </a:cubicBezTo>
                <a:lnTo>
                  <a:pt x="408268" y="377314"/>
                </a:lnTo>
                <a:cubicBezTo>
                  <a:pt x="420405" y="377314"/>
                  <a:pt x="430237" y="367507"/>
                  <a:pt x="430237" y="355400"/>
                </a:cubicBezTo>
                <a:cubicBezTo>
                  <a:pt x="430237" y="343294"/>
                  <a:pt x="420405" y="333563"/>
                  <a:pt x="408268" y="333563"/>
                </a:cubicBezTo>
                <a:close/>
                <a:moveTo>
                  <a:pt x="198066" y="332998"/>
                </a:moveTo>
                <a:lnTo>
                  <a:pt x="408302" y="332998"/>
                </a:lnTo>
                <a:cubicBezTo>
                  <a:pt x="420669" y="332998"/>
                  <a:pt x="430731" y="343049"/>
                  <a:pt x="430731" y="355403"/>
                </a:cubicBezTo>
                <a:cubicBezTo>
                  <a:pt x="430731" y="367756"/>
                  <a:pt x="420669" y="377807"/>
                  <a:pt x="408302" y="377807"/>
                </a:cubicBezTo>
                <a:lnTo>
                  <a:pt x="198066" y="377807"/>
                </a:lnTo>
                <a:cubicBezTo>
                  <a:pt x="185699" y="377807"/>
                  <a:pt x="175637" y="367756"/>
                  <a:pt x="175637" y="355403"/>
                </a:cubicBezTo>
                <a:cubicBezTo>
                  <a:pt x="175637" y="343049"/>
                  <a:pt x="185699" y="332998"/>
                  <a:pt x="198066" y="332998"/>
                </a:cubicBezTo>
                <a:close/>
                <a:moveTo>
                  <a:pt x="44936" y="171185"/>
                </a:moveTo>
                <a:lnTo>
                  <a:pt x="44936" y="527975"/>
                </a:lnTo>
                <a:cubicBezTo>
                  <a:pt x="44936" y="536335"/>
                  <a:pt x="51696" y="543084"/>
                  <a:pt x="60068" y="543084"/>
                </a:cubicBezTo>
                <a:lnTo>
                  <a:pt x="546300" y="543084"/>
                </a:lnTo>
                <a:cubicBezTo>
                  <a:pt x="554596" y="543084"/>
                  <a:pt x="561432" y="536335"/>
                  <a:pt x="561432" y="527975"/>
                </a:cubicBezTo>
                <a:lnTo>
                  <a:pt x="561432" y="171185"/>
                </a:lnTo>
                <a:close/>
                <a:moveTo>
                  <a:pt x="44427" y="170690"/>
                </a:moveTo>
                <a:lnTo>
                  <a:pt x="562013" y="170690"/>
                </a:lnTo>
                <a:lnTo>
                  <a:pt x="562013" y="527946"/>
                </a:lnTo>
                <a:cubicBezTo>
                  <a:pt x="562013" y="536613"/>
                  <a:pt x="554946" y="543592"/>
                  <a:pt x="546343" y="543592"/>
                </a:cubicBezTo>
                <a:lnTo>
                  <a:pt x="60097" y="543592"/>
                </a:lnTo>
                <a:cubicBezTo>
                  <a:pt x="51417" y="543592"/>
                  <a:pt x="44427" y="536613"/>
                  <a:pt x="44427" y="527946"/>
                </a:cubicBezTo>
                <a:close/>
                <a:moveTo>
                  <a:pt x="43861" y="170188"/>
                </a:moveTo>
                <a:lnTo>
                  <a:pt x="43861" y="527975"/>
                </a:lnTo>
                <a:cubicBezTo>
                  <a:pt x="43861" y="536872"/>
                  <a:pt x="51158" y="544158"/>
                  <a:pt x="60068" y="544158"/>
                </a:cubicBezTo>
                <a:lnTo>
                  <a:pt x="546300" y="544158"/>
                </a:lnTo>
                <a:cubicBezTo>
                  <a:pt x="555210" y="544158"/>
                  <a:pt x="562431" y="536872"/>
                  <a:pt x="562431" y="527975"/>
                </a:cubicBezTo>
                <a:lnTo>
                  <a:pt x="562431" y="170188"/>
                </a:lnTo>
                <a:close/>
                <a:moveTo>
                  <a:pt x="515659" y="66057"/>
                </a:moveTo>
                <a:cubicBezTo>
                  <a:pt x="527330" y="66057"/>
                  <a:pt x="536851" y="75563"/>
                  <a:pt x="536851" y="87216"/>
                </a:cubicBezTo>
                <a:cubicBezTo>
                  <a:pt x="536851" y="98944"/>
                  <a:pt x="527330" y="108450"/>
                  <a:pt x="515659" y="108450"/>
                </a:cubicBezTo>
                <a:cubicBezTo>
                  <a:pt x="503912" y="108450"/>
                  <a:pt x="494391" y="98944"/>
                  <a:pt x="494391" y="87216"/>
                </a:cubicBezTo>
                <a:cubicBezTo>
                  <a:pt x="494391" y="75563"/>
                  <a:pt x="503912" y="66057"/>
                  <a:pt x="515659" y="66057"/>
                </a:cubicBezTo>
                <a:close/>
                <a:moveTo>
                  <a:pt x="450839" y="66057"/>
                </a:moveTo>
                <a:cubicBezTo>
                  <a:pt x="462605" y="66057"/>
                  <a:pt x="472141" y="75563"/>
                  <a:pt x="472141" y="87216"/>
                </a:cubicBezTo>
                <a:cubicBezTo>
                  <a:pt x="472141" y="98944"/>
                  <a:pt x="462605" y="108450"/>
                  <a:pt x="450839" y="108450"/>
                </a:cubicBezTo>
                <a:cubicBezTo>
                  <a:pt x="439150" y="108450"/>
                  <a:pt x="429614" y="98944"/>
                  <a:pt x="429614" y="87216"/>
                </a:cubicBezTo>
                <a:cubicBezTo>
                  <a:pt x="429614" y="75563"/>
                  <a:pt x="439150" y="66057"/>
                  <a:pt x="450839" y="66057"/>
                </a:cubicBezTo>
                <a:close/>
                <a:moveTo>
                  <a:pt x="386095" y="66057"/>
                </a:moveTo>
                <a:cubicBezTo>
                  <a:pt x="397765" y="66057"/>
                  <a:pt x="407286" y="75563"/>
                  <a:pt x="407286" y="87216"/>
                </a:cubicBezTo>
                <a:cubicBezTo>
                  <a:pt x="407286" y="98944"/>
                  <a:pt x="397765" y="108450"/>
                  <a:pt x="386095" y="108450"/>
                </a:cubicBezTo>
                <a:cubicBezTo>
                  <a:pt x="374424" y="108450"/>
                  <a:pt x="364903" y="98944"/>
                  <a:pt x="364903" y="87216"/>
                </a:cubicBezTo>
                <a:cubicBezTo>
                  <a:pt x="364903" y="75563"/>
                  <a:pt x="374424" y="66057"/>
                  <a:pt x="386095" y="66057"/>
                </a:cubicBezTo>
                <a:close/>
                <a:moveTo>
                  <a:pt x="515656" y="65485"/>
                </a:moveTo>
                <a:cubicBezTo>
                  <a:pt x="503672" y="65485"/>
                  <a:pt x="493957" y="75200"/>
                  <a:pt x="493957" y="87184"/>
                </a:cubicBezTo>
                <a:cubicBezTo>
                  <a:pt x="493957" y="99168"/>
                  <a:pt x="503672" y="108883"/>
                  <a:pt x="515656" y="108883"/>
                </a:cubicBezTo>
                <a:cubicBezTo>
                  <a:pt x="527640" y="108883"/>
                  <a:pt x="537355" y="99168"/>
                  <a:pt x="537355" y="87184"/>
                </a:cubicBezTo>
                <a:cubicBezTo>
                  <a:pt x="537355" y="75200"/>
                  <a:pt x="527640" y="65485"/>
                  <a:pt x="515656" y="65485"/>
                </a:cubicBezTo>
                <a:close/>
                <a:moveTo>
                  <a:pt x="450842" y="65485"/>
                </a:moveTo>
                <a:cubicBezTo>
                  <a:pt x="438839" y="65485"/>
                  <a:pt x="429108" y="75200"/>
                  <a:pt x="429108" y="87184"/>
                </a:cubicBezTo>
                <a:cubicBezTo>
                  <a:pt x="429108" y="99168"/>
                  <a:pt x="438839" y="108883"/>
                  <a:pt x="450842" y="108883"/>
                </a:cubicBezTo>
                <a:cubicBezTo>
                  <a:pt x="462845" y="108883"/>
                  <a:pt x="472576" y="99168"/>
                  <a:pt x="472576" y="87184"/>
                </a:cubicBezTo>
                <a:cubicBezTo>
                  <a:pt x="472576" y="75200"/>
                  <a:pt x="462845" y="65485"/>
                  <a:pt x="450842" y="65485"/>
                </a:cubicBezTo>
                <a:close/>
                <a:moveTo>
                  <a:pt x="386063" y="65485"/>
                </a:moveTo>
                <a:cubicBezTo>
                  <a:pt x="374060" y="65485"/>
                  <a:pt x="364329" y="75200"/>
                  <a:pt x="364329" y="87184"/>
                </a:cubicBezTo>
                <a:cubicBezTo>
                  <a:pt x="364329" y="99168"/>
                  <a:pt x="374060" y="108883"/>
                  <a:pt x="386063" y="108883"/>
                </a:cubicBezTo>
                <a:cubicBezTo>
                  <a:pt x="398066" y="108883"/>
                  <a:pt x="407797" y="99168"/>
                  <a:pt x="407797" y="87184"/>
                </a:cubicBezTo>
                <a:cubicBezTo>
                  <a:pt x="407797" y="75200"/>
                  <a:pt x="398066" y="65485"/>
                  <a:pt x="386063" y="65485"/>
                </a:cubicBezTo>
                <a:close/>
                <a:moveTo>
                  <a:pt x="515659" y="65061"/>
                </a:moveTo>
                <a:cubicBezTo>
                  <a:pt x="527868" y="65061"/>
                  <a:pt x="537849" y="75027"/>
                  <a:pt x="537849" y="87216"/>
                </a:cubicBezTo>
                <a:cubicBezTo>
                  <a:pt x="537849" y="99481"/>
                  <a:pt x="527868" y="109447"/>
                  <a:pt x="515659" y="109447"/>
                </a:cubicBezTo>
                <a:cubicBezTo>
                  <a:pt x="503375" y="109447"/>
                  <a:pt x="493393" y="99481"/>
                  <a:pt x="493393" y="87216"/>
                </a:cubicBezTo>
                <a:cubicBezTo>
                  <a:pt x="493393" y="75027"/>
                  <a:pt x="503375" y="65061"/>
                  <a:pt x="515659" y="65061"/>
                </a:cubicBezTo>
                <a:close/>
                <a:moveTo>
                  <a:pt x="450839" y="65061"/>
                </a:moveTo>
                <a:cubicBezTo>
                  <a:pt x="463144" y="65061"/>
                  <a:pt x="473141" y="75027"/>
                  <a:pt x="473141" y="87216"/>
                </a:cubicBezTo>
                <a:cubicBezTo>
                  <a:pt x="473141" y="99481"/>
                  <a:pt x="463144" y="109447"/>
                  <a:pt x="450839" y="109447"/>
                </a:cubicBezTo>
                <a:cubicBezTo>
                  <a:pt x="438611" y="109447"/>
                  <a:pt x="428614" y="99481"/>
                  <a:pt x="428614" y="87216"/>
                </a:cubicBezTo>
                <a:cubicBezTo>
                  <a:pt x="428614" y="75027"/>
                  <a:pt x="438611" y="65061"/>
                  <a:pt x="450839" y="65061"/>
                </a:cubicBezTo>
                <a:close/>
                <a:moveTo>
                  <a:pt x="386095" y="65061"/>
                </a:moveTo>
                <a:cubicBezTo>
                  <a:pt x="398380" y="65061"/>
                  <a:pt x="408361" y="75027"/>
                  <a:pt x="408361" y="87216"/>
                </a:cubicBezTo>
                <a:cubicBezTo>
                  <a:pt x="408361" y="99481"/>
                  <a:pt x="398380" y="109447"/>
                  <a:pt x="386095" y="109447"/>
                </a:cubicBezTo>
                <a:cubicBezTo>
                  <a:pt x="373810" y="109447"/>
                  <a:pt x="363905" y="99481"/>
                  <a:pt x="363905" y="87216"/>
                </a:cubicBezTo>
                <a:cubicBezTo>
                  <a:pt x="363905" y="75027"/>
                  <a:pt x="373810" y="65061"/>
                  <a:pt x="386095" y="65061"/>
                </a:cubicBezTo>
                <a:close/>
                <a:moveTo>
                  <a:pt x="60068" y="44790"/>
                </a:moveTo>
                <a:cubicBezTo>
                  <a:pt x="51696" y="44790"/>
                  <a:pt x="44936" y="51616"/>
                  <a:pt x="44936" y="59899"/>
                </a:cubicBezTo>
                <a:lnTo>
                  <a:pt x="44936" y="126395"/>
                </a:lnTo>
                <a:lnTo>
                  <a:pt x="561432" y="126395"/>
                </a:lnTo>
                <a:lnTo>
                  <a:pt x="561432" y="59899"/>
                </a:lnTo>
                <a:cubicBezTo>
                  <a:pt x="561432" y="51616"/>
                  <a:pt x="554596" y="44790"/>
                  <a:pt x="546300" y="44790"/>
                </a:cubicBezTo>
                <a:close/>
                <a:moveTo>
                  <a:pt x="60097" y="44217"/>
                </a:moveTo>
                <a:lnTo>
                  <a:pt x="546343" y="44217"/>
                </a:lnTo>
                <a:cubicBezTo>
                  <a:pt x="554946" y="44217"/>
                  <a:pt x="562013" y="51273"/>
                  <a:pt x="562013" y="59863"/>
                </a:cubicBezTo>
                <a:lnTo>
                  <a:pt x="562013" y="126896"/>
                </a:lnTo>
                <a:lnTo>
                  <a:pt x="44427" y="126896"/>
                </a:lnTo>
                <a:lnTo>
                  <a:pt x="44427" y="59863"/>
                </a:lnTo>
                <a:cubicBezTo>
                  <a:pt x="44427" y="51273"/>
                  <a:pt x="51417" y="44217"/>
                  <a:pt x="60097" y="44217"/>
                </a:cubicBezTo>
                <a:close/>
                <a:moveTo>
                  <a:pt x="60068" y="43793"/>
                </a:moveTo>
                <a:cubicBezTo>
                  <a:pt x="51158" y="43793"/>
                  <a:pt x="43861" y="51003"/>
                  <a:pt x="43861" y="59899"/>
                </a:cubicBezTo>
                <a:lnTo>
                  <a:pt x="43861" y="127392"/>
                </a:lnTo>
                <a:lnTo>
                  <a:pt x="562431" y="127392"/>
                </a:lnTo>
                <a:lnTo>
                  <a:pt x="562431" y="59899"/>
                </a:lnTo>
                <a:cubicBezTo>
                  <a:pt x="562431" y="51003"/>
                  <a:pt x="555210" y="43793"/>
                  <a:pt x="546300" y="43793"/>
                </a:cubicBezTo>
                <a:close/>
                <a:moveTo>
                  <a:pt x="60068" y="997"/>
                </a:moveTo>
                <a:lnTo>
                  <a:pt x="546300" y="997"/>
                </a:lnTo>
                <a:cubicBezTo>
                  <a:pt x="578792" y="997"/>
                  <a:pt x="605293" y="27457"/>
                  <a:pt x="605293" y="59899"/>
                </a:cubicBezTo>
                <a:lnTo>
                  <a:pt x="605293" y="527975"/>
                </a:lnTo>
                <a:cubicBezTo>
                  <a:pt x="605293" y="560494"/>
                  <a:pt x="578792" y="586954"/>
                  <a:pt x="546300" y="586954"/>
                </a:cubicBezTo>
                <a:lnTo>
                  <a:pt x="60068" y="586954"/>
                </a:lnTo>
                <a:cubicBezTo>
                  <a:pt x="27499" y="586954"/>
                  <a:pt x="999" y="560494"/>
                  <a:pt x="999" y="527975"/>
                </a:cubicBezTo>
                <a:lnTo>
                  <a:pt x="999" y="59899"/>
                </a:lnTo>
                <a:cubicBezTo>
                  <a:pt x="999" y="27457"/>
                  <a:pt x="27499" y="997"/>
                  <a:pt x="60068" y="997"/>
                </a:cubicBezTo>
                <a:close/>
                <a:moveTo>
                  <a:pt x="60097" y="423"/>
                </a:moveTo>
                <a:cubicBezTo>
                  <a:pt x="27220" y="423"/>
                  <a:pt x="565" y="27113"/>
                  <a:pt x="565" y="59863"/>
                </a:cubicBezTo>
                <a:lnTo>
                  <a:pt x="565" y="527946"/>
                </a:lnTo>
                <a:cubicBezTo>
                  <a:pt x="565" y="560772"/>
                  <a:pt x="27220" y="587386"/>
                  <a:pt x="60097" y="587386"/>
                </a:cubicBezTo>
                <a:lnTo>
                  <a:pt x="546343" y="587386"/>
                </a:lnTo>
                <a:cubicBezTo>
                  <a:pt x="579143" y="587386"/>
                  <a:pt x="605875" y="560772"/>
                  <a:pt x="605875" y="527946"/>
                </a:cubicBezTo>
                <a:lnTo>
                  <a:pt x="605875" y="59863"/>
                </a:lnTo>
                <a:cubicBezTo>
                  <a:pt x="605875" y="27113"/>
                  <a:pt x="579143" y="423"/>
                  <a:pt x="546343" y="423"/>
                </a:cubicBezTo>
                <a:close/>
                <a:moveTo>
                  <a:pt x="60068" y="0"/>
                </a:moveTo>
                <a:lnTo>
                  <a:pt x="546300" y="0"/>
                </a:lnTo>
                <a:cubicBezTo>
                  <a:pt x="579406" y="0"/>
                  <a:pt x="606368" y="26843"/>
                  <a:pt x="606368" y="59899"/>
                </a:cubicBezTo>
                <a:lnTo>
                  <a:pt x="606368" y="527975"/>
                </a:lnTo>
                <a:cubicBezTo>
                  <a:pt x="606368" y="561031"/>
                  <a:pt x="579406" y="587951"/>
                  <a:pt x="546300" y="587951"/>
                </a:cubicBezTo>
                <a:lnTo>
                  <a:pt x="60068" y="587951"/>
                </a:lnTo>
                <a:cubicBezTo>
                  <a:pt x="26962" y="587951"/>
                  <a:pt x="0" y="561031"/>
                  <a:pt x="0" y="527975"/>
                </a:cubicBezTo>
                <a:lnTo>
                  <a:pt x="0" y="59899"/>
                </a:lnTo>
                <a:cubicBezTo>
                  <a:pt x="0" y="26843"/>
                  <a:pt x="26962" y="0"/>
                  <a:pt x="60068" y="0"/>
                </a:cubicBezTo>
                <a:close/>
              </a:path>
            </a:pathLst>
          </a:custGeom>
          <a:solidFill>
            <a:srgbClr val="C00000"/>
          </a:solidFill>
          <a:ln>
            <a:noFill/>
          </a:ln>
        </p:spPr>
      </p:sp>
      <p:sp>
        <p:nvSpPr>
          <p:cNvPr id="2" name="文本框 1"/>
          <p:cNvSpPr txBox="1"/>
          <p:nvPr/>
        </p:nvSpPr>
        <p:spPr>
          <a:xfrm>
            <a:off x="1017905" y="2131060"/>
            <a:ext cx="3542665" cy="460375"/>
          </a:xfrm>
          <a:prstGeom prst="rect">
            <a:avLst/>
          </a:prstGeom>
          <a:noFill/>
        </p:spPr>
        <p:txBody>
          <a:bodyPr wrap="none" rtlCol="0">
            <a:spAutoFit/>
          </a:bodyPr>
          <a:p>
            <a:r>
              <a:rPr lang="zh-CN" altLang="en-US" sz="2400" b="1"/>
              <a:t>汇总信息流，可视化展示</a:t>
            </a:r>
            <a:endParaRPr lang="zh-CN" altLang="en-US" sz="2400" b="1"/>
          </a:p>
        </p:txBody>
      </p:sp>
      <p:sp>
        <p:nvSpPr>
          <p:cNvPr id="9" name="文本框 8"/>
          <p:cNvSpPr txBox="1"/>
          <p:nvPr/>
        </p:nvSpPr>
        <p:spPr>
          <a:xfrm>
            <a:off x="1017905" y="2695575"/>
            <a:ext cx="5440680" cy="3138170"/>
          </a:xfrm>
          <a:prstGeom prst="rect">
            <a:avLst/>
          </a:prstGeom>
          <a:noFill/>
        </p:spPr>
        <p:txBody>
          <a:bodyPr wrap="none" rtlCol="0">
            <a:spAutoFit/>
          </a:bodyPr>
          <a:p>
            <a:r>
              <a:rPr lang="zh-CN" altLang="en-US"/>
              <a:t>我们搜集了所有正在求助的人的详细资料后</a:t>
            </a:r>
            <a:endParaRPr lang="zh-CN" altLang="en-US"/>
          </a:p>
          <a:p>
            <a:endParaRPr lang="zh-CN" altLang="en-US"/>
          </a:p>
          <a:p>
            <a:r>
              <a:rPr lang="zh-CN" altLang="en-US"/>
              <a:t>利用地图的特性给他们做了地图可视化</a:t>
            </a:r>
            <a:endParaRPr lang="zh-CN" altLang="en-US"/>
          </a:p>
          <a:p>
            <a:endParaRPr lang="zh-CN" altLang="en-US"/>
          </a:p>
          <a:p>
            <a:r>
              <a:rPr lang="zh-CN" altLang="en-US"/>
              <a:t>解决了大众用户很方便可以看到整个武汉的求助内容</a:t>
            </a:r>
            <a:endParaRPr lang="zh-CN" altLang="en-US"/>
          </a:p>
          <a:p>
            <a:endParaRPr lang="zh-CN" altLang="en-US"/>
          </a:p>
          <a:p>
            <a:r>
              <a:rPr lang="zh-CN" altLang="en-US"/>
              <a:t>让各种合作方，可以展示我们的信息</a:t>
            </a:r>
            <a:endParaRPr lang="zh-CN" altLang="en-US"/>
          </a:p>
          <a:p>
            <a:endParaRPr lang="zh-CN" altLang="en-US"/>
          </a:p>
          <a:p>
            <a:r>
              <a:rPr lang="zh-CN" altLang="en-US"/>
              <a:t>让更多人看到，还有很多人正在求助！</a:t>
            </a:r>
            <a:endParaRPr lang="zh-CN" altLang="en-US"/>
          </a:p>
          <a:p>
            <a:endParaRPr lang="zh-CN" altLang="en-US"/>
          </a:p>
          <a:p>
            <a:endParaRPr lang="zh-CN" altLang="en-US"/>
          </a:p>
        </p:txBody>
      </p:sp>
      <p:pic>
        <p:nvPicPr>
          <p:cNvPr id="12" name="图片 11"/>
          <p:cNvPicPr>
            <a:picLocks noChangeAspect="1"/>
          </p:cNvPicPr>
          <p:nvPr/>
        </p:nvPicPr>
        <p:blipFill>
          <a:blip r:embed="rId1"/>
          <a:stretch>
            <a:fillRect/>
          </a:stretch>
        </p:blipFill>
        <p:spPr>
          <a:xfrm>
            <a:off x="8237220" y="502920"/>
            <a:ext cx="2537460" cy="5218430"/>
          </a:xfrm>
          <a:prstGeom prst="rect">
            <a:avLst/>
          </a:prstGeom>
        </p:spPr>
      </p:pic>
      <p:pic>
        <p:nvPicPr>
          <p:cNvPr id="17" name="图片 16"/>
          <p:cNvPicPr>
            <a:picLocks noChangeAspect="1"/>
          </p:cNvPicPr>
          <p:nvPr/>
        </p:nvPicPr>
        <p:blipFill>
          <a:blip r:embed="rId2"/>
          <a:stretch>
            <a:fillRect/>
          </a:stretch>
        </p:blipFill>
        <p:spPr>
          <a:xfrm>
            <a:off x="223520" y="131445"/>
            <a:ext cx="695325" cy="63817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2760" y="1165225"/>
            <a:ext cx="3667125" cy="4445000"/>
            <a:chOff x="1677" y="1449"/>
            <a:chExt cx="5775" cy="7000"/>
          </a:xfrm>
        </p:grpSpPr>
        <p:pic>
          <p:nvPicPr>
            <p:cNvPr id="7" name="图片 6"/>
            <p:cNvPicPr>
              <a:picLocks noChangeAspect="1"/>
            </p:cNvPicPr>
            <p:nvPr/>
          </p:nvPicPr>
          <p:blipFill>
            <a:blip r:embed="rId1"/>
            <a:stretch>
              <a:fillRect/>
            </a:stretch>
          </p:blipFill>
          <p:spPr>
            <a:xfrm>
              <a:off x="4548" y="5735"/>
              <a:ext cx="2905" cy="2714"/>
            </a:xfrm>
            <a:prstGeom prst="rect">
              <a:avLst/>
            </a:prstGeom>
          </p:spPr>
        </p:pic>
        <p:pic>
          <p:nvPicPr>
            <p:cNvPr id="12" name="图片 11"/>
            <p:cNvPicPr>
              <a:picLocks noChangeAspect="1"/>
            </p:cNvPicPr>
            <p:nvPr/>
          </p:nvPicPr>
          <p:blipFill>
            <a:blip r:embed="rId2"/>
            <a:stretch>
              <a:fillRect/>
            </a:stretch>
          </p:blipFill>
          <p:spPr>
            <a:xfrm>
              <a:off x="2215" y="1449"/>
              <a:ext cx="4883" cy="4277"/>
            </a:xfrm>
            <a:prstGeom prst="rect">
              <a:avLst/>
            </a:prstGeom>
          </p:spPr>
        </p:pic>
        <p:pic>
          <p:nvPicPr>
            <p:cNvPr id="13" name="图片 12"/>
            <p:cNvPicPr>
              <a:picLocks noChangeAspect="1"/>
            </p:cNvPicPr>
            <p:nvPr/>
          </p:nvPicPr>
          <p:blipFill>
            <a:blip r:embed="rId3"/>
            <a:stretch>
              <a:fillRect/>
            </a:stretch>
          </p:blipFill>
          <p:spPr>
            <a:xfrm>
              <a:off x="1677" y="5726"/>
              <a:ext cx="3081" cy="2723"/>
            </a:xfrm>
            <a:prstGeom prst="rect">
              <a:avLst/>
            </a:prstGeom>
          </p:spPr>
        </p:pic>
      </p:grpSp>
      <p:sp>
        <p:nvSpPr>
          <p:cNvPr id="15" name="文本框 14"/>
          <p:cNvSpPr txBox="1"/>
          <p:nvPr/>
        </p:nvSpPr>
        <p:spPr>
          <a:xfrm>
            <a:off x="5476875" y="5125720"/>
            <a:ext cx="2552700" cy="398780"/>
          </a:xfrm>
          <a:prstGeom prst="rect">
            <a:avLst/>
          </a:prstGeom>
          <a:noFill/>
        </p:spPr>
        <p:txBody>
          <a:bodyPr wrap="square" rtlCol="0" anchor="t">
            <a:spAutoFit/>
          </a:bodyPr>
          <a:p>
            <a:r>
              <a:rPr lang="en-US" altLang="zh-CN" sz="2000" b="1"/>
              <a:t>“</a:t>
            </a:r>
            <a:r>
              <a:rPr lang="zh-CN" altLang="en-US" sz="2000" b="1"/>
              <a:t>我的</a:t>
            </a:r>
            <a:r>
              <a:rPr lang="en-US" altLang="zh-CN" sz="2000" b="1"/>
              <a:t>”</a:t>
            </a:r>
            <a:r>
              <a:rPr lang="zh-CN" altLang="en-US" sz="2000" b="1"/>
              <a:t>页面</a:t>
            </a:r>
            <a:endParaRPr lang="zh-CN" altLang="en-US" sz="2000" b="1"/>
          </a:p>
        </p:txBody>
      </p:sp>
      <p:sp>
        <p:nvSpPr>
          <p:cNvPr id="16" name="文本框 15"/>
          <p:cNvSpPr txBox="1"/>
          <p:nvPr/>
        </p:nvSpPr>
        <p:spPr>
          <a:xfrm>
            <a:off x="5229225" y="1568450"/>
            <a:ext cx="2945765" cy="706755"/>
          </a:xfrm>
          <a:prstGeom prst="rect">
            <a:avLst/>
          </a:prstGeom>
          <a:noFill/>
        </p:spPr>
        <p:txBody>
          <a:bodyPr wrap="square" rtlCol="0" anchor="t">
            <a:spAutoFit/>
          </a:bodyPr>
          <a:p>
            <a:r>
              <a:rPr lang="zh-CN" altLang="en-US" sz="1600" b="1"/>
              <a:t>我们想要解决用户在求助时</a:t>
            </a:r>
            <a:endParaRPr lang="zh-CN" altLang="en-US" sz="2000" b="1"/>
          </a:p>
          <a:p>
            <a:r>
              <a:rPr lang="zh-CN" altLang="en-US" sz="1200" b="1"/>
              <a:t>最关键的</a:t>
            </a:r>
            <a:r>
              <a:rPr lang="zh-CN" altLang="en-US" sz="2400" b="1"/>
              <a:t>无助感</a:t>
            </a:r>
            <a:endParaRPr lang="zh-CN" altLang="en-US" sz="2400" b="1"/>
          </a:p>
        </p:txBody>
      </p:sp>
      <p:sp>
        <p:nvSpPr>
          <p:cNvPr id="17" name="左箭头 16"/>
          <p:cNvSpPr/>
          <p:nvPr/>
        </p:nvSpPr>
        <p:spPr>
          <a:xfrm rot="10800000">
            <a:off x="4995545" y="5524500"/>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箭头 17"/>
          <p:cNvSpPr/>
          <p:nvPr/>
        </p:nvSpPr>
        <p:spPr>
          <a:xfrm>
            <a:off x="4906645" y="1286510"/>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4"/>
          <a:stretch>
            <a:fillRect/>
          </a:stretch>
        </p:blipFill>
        <p:spPr>
          <a:xfrm>
            <a:off x="8355330" y="529590"/>
            <a:ext cx="3261360" cy="5798820"/>
          </a:xfrm>
          <a:prstGeom prst="rect">
            <a:avLst/>
          </a:prstGeom>
        </p:spPr>
      </p:pic>
      <p:sp>
        <p:nvSpPr>
          <p:cNvPr id="5" name="文本框 4"/>
          <p:cNvSpPr txBox="1"/>
          <p:nvPr/>
        </p:nvSpPr>
        <p:spPr>
          <a:xfrm>
            <a:off x="4147185" y="2422525"/>
            <a:ext cx="4300855" cy="2861310"/>
          </a:xfrm>
          <a:prstGeom prst="rect">
            <a:avLst/>
          </a:prstGeom>
          <a:noFill/>
        </p:spPr>
        <p:txBody>
          <a:bodyPr wrap="square" rtlCol="0">
            <a:spAutoFit/>
          </a:bodyPr>
          <a:p>
            <a:r>
              <a:rPr lang="zh-CN" altLang="en-US"/>
              <a:t>新增一键上传求助信息在地图层入口</a:t>
            </a:r>
            <a:endParaRPr lang="zh-CN" altLang="en-US"/>
          </a:p>
          <a:p>
            <a:endParaRPr lang="zh-CN" altLang="en-US"/>
          </a:p>
          <a:p>
            <a:r>
              <a:rPr lang="zh-CN" altLang="en-US"/>
              <a:t>求助秘籍</a:t>
            </a:r>
            <a:endParaRPr lang="zh-CN" altLang="en-US"/>
          </a:p>
          <a:p>
            <a:r>
              <a:rPr lang="zh-CN" altLang="en-US"/>
              <a:t>「目前所有求助的组织还有联系方式」</a:t>
            </a:r>
            <a:endParaRPr lang="zh-CN" altLang="en-US"/>
          </a:p>
          <a:p>
            <a:endParaRPr lang="zh-CN" altLang="en-US"/>
          </a:p>
          <a:p>
            <a:r>
              <a:rPr lang="zh-CN" altLang="en-US"/>
              <a:t>海报转发</a:t>
            </a:r>
            <a:endParaRPr lang="zh-CN" altLang="en-US"/>
          </a:p>
          <a:p>
            <a:r>
              <a:rPr lang="zh-CN" altLang="en-US"/>
              <a:t>  「一键生成设计过后能视觉上影响用户</a:t>
            </a:r>
            <a:r>
              <a:rPr lang="en-US" altLang="zh-CN"/>
              <a:t>“</a:t>
            </a:r>
            <a:r>
              <a:rPr lang="zh-CN" altLang="en-US"/>
              <a:t>同情感</a:t>
            </a:r>
            <a:r>
              <a:rPr lang="en-US" altLang="zh-CN"/>
              <a:t>”</a:t>
            </a:r>
            <a:r>
              <a:rPr lang="zh-CN" altLang="en-US"/>
              <a:t>的海报」</a:t>
            </a:r>
            <a:endParaRPr lang="zh-CN" altLang="en-US"/>
          </a:p>
          <a:p>
            <a:endParaRPr lang="zh-CN" altLang="en-US"/>
          </a:p>
          <a:p>
            <a:endParaRPr lang="zh-CN" altLang="en-US"/>
          </a:p>
        </p:txBody>
      </p:sp>
      <p:sp>
        <p:nvSpPr>
          <p:cNvPr id="8" name="文本框 7"/>
          <p:cNvSpPr txBox="1"/>
          <p:nvPr/>
        </p:nvSpPr>
        <p:spPr>
          <a:xfrm>
            <a:off x="492760" y="314960"/>
            <a:ext cx="4384040" cy="521970"/>
          </a:xfrm>
          <a:prstGeom prst="rect">
            <a:avLst/>
          </a:prstGeom>
          <a:noFill/>
        </p:spPr>
        <p:txBody>
          <a:bodyPr wrap="none" rtlCol="0">
            <a:spAutoFit/>
          </a:bodyPr>
          <a:p>
            <a:r>
              <a:rPr lang="zh-CN" altLang="en-US" sz="2800"/>
              <a:t>第二步 </a:t>
            </a:r>
            <a:r>
              <a:rPr lang="zh-CN" altLang="en-US"/>
              <a:t> 将求助者的用户体验做到极致</a:t>
            </a:r>
            <a:endParaRPr lang="zh-CN" altLang="en-US"/>
          </a:p>
        </p:txBody>
      </p:sp>
      <p:pic>
        <p:nvPicPr>
          <p:cNvPr id="9" name="图片 8"/>
          <p:cNvPicPr>
            <a:picLocks noChangeAspect="1"/>
          </p:cNvPicPr>
          <p:nvPr/>
        </p:nvPicPr>
        <p:blipFill>
          <a:blip r:embed="rId5"/>
          <a:stretch>
            <a:fillRect/>
          </a:stretch>
        </p:blipFill>
        <p:spPr>
          <a:xfrm>
            <a:off x="220980" y="6037580"/>
            <a:ext cx="695325" cy="638175"/>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0730" y="1261745"/>
            <a:ext cx="698500" cy="3046095"/>
          </a:xfrm>
          <a:prstGeom prst="rect">
            <a:avLst/>
          </a:prstGeom>
          <a:noFill/>
        </p:spPr>
        <p:txBody>
          <a:bodyPr wrap="square" rtlCol="0">
            <a:spAutoFit/>
          </a:bodyPr>
          <a:p>
            <a:r>
              <a:rPr lang="zh-CN" altLang="en-US" sz="3200" b="1"/>
              <a:t>我们的突破口</a:t>
            </a:r>
            <a:endParaRPr lang="zh-CN" altLang="en-US" sz="3200" b="1"/>
          </a:p>
        </p:txBody>
      </p:sp>
      <p:grpSp>
        <p:nvGrpSpPr>
          <p:cNvPr id="11" name="组合 10"/>
          <p:cNvGrpSpPr/>
          <p:nvPr/>
        </p:nvGrpSpPr>
        <p:grpSpPr>
          <a:xfrm rot="0">
            <a:off x="0" y="565594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2" name="文本框 1"/>
          <p:cNvSpPr txBox="1"/>
          <p:nvPr/>
        </p:nvSpPr>
        <p:spPr>
          <a:xfrm>
            <a:off x="5732145" y="4309110"/>
            <a:ext cx="2842895" cy="829945"/>
          </a:xfrm>
          <a:prstGeom prst="rect">
            <a:avLst/>
          </a:prstGeom>
          <a:noFill/>
        </p:spPr>
        <p:txBody>
          <a:bodyPr wrap="square" rtlCol="0" anchor="t">
            <a:spAutoFit/>
          </a:bodyPr>
          <a:p>
            <a:r>
              <a:rPr lang="zh-CN" altLang="en-US" sz="1600"/>
              <a:t>需要更清晰直面的消息</a:t>
            </a:r>
            <a:endParaRPr lang="zh-CN" altLang="en-US" sz="1600"/>
          </a:p>
          <a:p>
            <a:r>
              <a:rPr lang="zh-CN" altLang="en-US" sz="1600"/>
              <a:t>需要能方便其他人保存的方式</a:t>
            </a:r>
            <a:endParaRPr lang="zh-CN" altLang="en-US" sz="1600"/>
          </a:p>
          <a:p>
            <a:r>
              <a:rPr lang="zh-CN" altLang="en-US" sz="1600"/>
              <a:t>需要别人能更容易的分享</a:t>
            </a:r>
            <a:endParaRPr lang="zh-CN" altLang="en-US" sz="1600"/>
          </a:p>
        </p:txBody>
      </p:sp>
      <p:sp>
        <p:nvSpPr>
          <p:cNvPr id="7" name="connection_156712"/>
          <p:cNvSpPr>
            <a:spLocks noChangeAspect="1"/>
          </p:cNvSpPr>
          <p:nvPr/>
        </p:nvSpPr>
        <p:spPr bwMode="auto">
          <a:xfrm>
            <a:off x="354330" y="699135"/>
            <a:ext cx="1426845" cy="48323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6580" h="205486">
                <a:moveTo>
                  <a:pt x="558374" y="105918"/>
                </a:moveTo>
                <a:cubicBezTo>
                  <a:pt x="558374" y="105918"/>
                  <a:pt x="606580" y="106567"/>
                  <a:pt x="606580" y="150881"/>
                </a:cubicBezTo>
                <a:lnTo>
                  <a:pt x="606580" y="205486"/>
                </a:lnTo>
                <a:lnTo>
                  <a:pt x="512305" y="205486"/>
                </a:lnTo>
                <a:close/>
                <a:moveTo>
                  <a:pt x="476951" y="105918"/>
                </a:moveTo>
                <a:lnTo>
                  <a:pt x="510082" y="105918"/>
                </a:lnTo>
                <a:lnTo>
                  <a:pt x="543212" y="105918"/>
                </a:lnTo>
                <a:lnTo>
                  <a:pt x="510082" y="179165"/>
                </a:lnTo>
                <a:close/>
                <a:moveTo>
                  <a:pt x="461800" y="105918"/>
                </a:moveTo>
                <a:lnTo>
                  <a:pt x="507859" y="205486"/>
                </a:lnTo>
                <a:lnTo>
                  <a:pt x="413513" y="205486"/>
                </a:lnTo>
                <a:lnTo>
                  <a:pt x="413513" y="150881"/>
                </a:lnTo>
                <a:cubicBezTo>
                  <a:pt x="413513" y="106567"/>
                  <a:pt x="461800" y="105918"/>
                  <a:pt x="461800" y="105918"/>
                </a:cubicBezTo>
                <a:close/>
                <a:moveTo>
                  <a:pt x="144734" y="105918"/>
                </a:moveTo>
                <a:cubicBezTo>
                  <a:pt x="144734" y="105918"/>
                  <a:pt x="192997" y="106567"/>
                  <a:pt x="192997" y="150881"/>
                </a:cubicBezTo>
                <a:lnTo>
                  <a:pt x="192997" y="205486"/>
                </a:lnTo>
                <a:lnTo>
                  <a:pt x="98792" y="205486"/>
                </a:lnTo>
                <a:close/>
                <a:moveTo>
                  <a:pt x="63438" y="105918"/>
                </a:moveTo>
                <a:lnTo>
                  <a:pt x="96579" y="105918"/>
                </a:lnTo>
                <a:lnTo>
                  <a:pt x="129628" y="105918"/>
                </a:lnTo>
                <a:lnTo>
                  <a:pt x="96579" y="179165"/>
                </a:lnTo>
                <a:close/>
                <a:moveTo>
                  <a:pt x="48263" y="105918"/>
                </a:moveTo>
                <a:lnTo>
                  <a:pt x="94205" y="205486"/>
                </a:lnTo>
                <a:lnTo>
                  <a:pt x="0" y="205486"/>
                </a:lnTo>
                <a:lnTo>
                  <a:pt x="0" y="150881"/>
                </a:lnTo>
                <a:cubicBezTo>
                  <a:pt x="0" y="106567"/>
                  <a:pt x="48263" y="105918"/>
                  <a:pt x="48263" y="105918"/>
                </a:cubicBezTo>
                <a:close/>
                <a:moveTo>
                  <a:pt x="306680" y="4940"/>
                </a:moveTo>
                <a:lnTo>
                  <a:pt x="386275" y="64073"/>
                </a:lnTo>
                <a:lnTo>
                  <a:pt x="306680" y="123207"/>
                </a:lnTo>
                <a:lnTo>
                  <a:pt x="306680" y="82981"/>
                </a:lnTo>
                <a:lnTo>
                  <a:pt x="220305" y="82981"/>
                </a:lnTo>
                <a:lnTo>
                  <a:pt x="220305" y="45073"/>
                </a:lnTo>
                <a:lnTo>
                  <a:pt x="306680" y="45073"/>
                </a:lnTo>
                <a:close/>
                <a:moveTo>
                  <a:pt x="510117" y="0"/>
                </a:moveTo>
                <a:cubicBezTo>
                  <a:pt x="536423" y="0"/>
                  <a:pt x="557749" y="21294"/>
                  <a:pt x="557749" y="47561"/>
                </a:cubicBezTo>
                <a:cubicBezTo>
                  <a:pt x="557749" y="73828"/>
                  <a:pt x="536423" y="95122"/>
                  <a:pt x="510117" y="95122"/>
                </a:cubicBezTo>
                <a:cubicBezTo>
                  <a:pt x="483811" y="95122"/>
                  <a:pt x="462485" y="73828"/>
                  <a:pt x="462485" y="47561"/>
                </a:cubicBezTo>
                <a:cubicBezTo>
                  <a:pt x="462485" y="21294"/>
                  <a:pt x="483811" y="0"/>
                  <a:pt x="510117" y="0"/>
                </a:cubicBezTo>
                <a:close/>
                <a:moveTo>
                  <a:pt x="96499" y="0"/>
                </a:moveTo>
                <a:cubicBezTo>
                  <a:pt x="122786" y="0"/>
                  <a:pt x="144096" y="21294"/>
                  <a:pt x="144096" y="47561"/>
                </a:cubicBezTo>
                <a:cubicBezTo>
                  <a:pt x="144096" y="73828"/>
                  <a:pt x="122786" y="95122"/>
                  <a:pt x="96499" y="95122"/>
                </a:cubicBezTo>
                <a:cubicBezTo>
                  <a:pt x="70212" y="95122"/>
                  <a:pt x="48902" y="73828"/>
                  <a:pt x="48902" y="47561"/>
                </a:cubicBezTo>
                <a:cubicBezTo>
                  <a:pt x="48902" y="21294"/>
                  <a:pt x="70212" y="0"/>
                  <a:pt x="96499" y="0"/>
                </a:cubicBezTo>
                <a:close/>
              </a:path>
            </a:pathLst>
          </a:custGeom>
          <a:solidFill>
            <a:srgbClr val="C00000"/>
          </a:solidFill>
          <a:ln>
            <a:noFill/>
          </a:ln>
        </p:spPr>
      </p:sp>
      <p:sp>
        <p:nvSpPr>
          <p:cNvPr id="14" name="文本框 13"/>
          <p:cNvSpPr txBox="1"/>
          <p:nvPr/>
        </p:nvSpPr>
        <p:spPr>
          <a:xfrm>
            <a:off x="5998845" y="1002030"/>
            <a:ext cx="2576195" cy="2553335"/>
          </a:xfrm>
          <a:prstGeom prst="rect">
            <a:avLst/>
          </a:prstGeom>
          <a:noFill/>
        </p:spPr>
        <p:txBody>
          <a:bodyPr wrap="square" rtlCol="0" anchor="t">
            <a:spAutoFit/>
          </a:bodyPr>
          <a:p>
            <a:r>
              <a:rPr lang="zh-CN" altLang="en-US" sz="2000"/>
              <a:t>针对</a:t>
            </a:r>
            <a:r>
              <a:rPr lang="zh-CN" altLang="en-US" sz="2000" b="1">
                <a:solidFill>
                  <a:srgbClr val="C00000"/>
                </a:solidFill>
              </a:rPr>
              <a:t>求助者</a:t>
            </a:r>
            <a:r>
              <a:rPr lang="zh-CN" altLang="en-US" sz="2000"/>
              <a:t>的排版进行优化。</a:t>
            </a:r>
            <a:endParaRPr lang="zh-CN" altLang="en-US" sz="2000"/>
          </a:p>
          <a:p>
            <a:r>
              <a:rPr lang="zh-CN" altLang="en-US" sz="2000"/>
              <a:t>方便其他用户裂变与分享</a:t>
            </a:r>
            <a:endParaRPr lang="zh-CN" altLang="en-US" sz="2000"/>
          </a:p>
          <a:p>
            <a:r>
              <a:rPr lang="zh-CN" altLang="en-US" sz="2000"/>
              <a:t>通过视觉带给用户</a:t>
            </a:r>
            <a:endParaRPr lang="zh-CN" altLang="en-US" sz="2000"/>
          </a:p>
          <a:p>
            <a:r>
              <a:rPr lang="zh-CN" altLang="en-US" sz="2000"/>
              <a:t>更多</a:t>
            </a:r>
            <a:endParaRPr lang="zh-CN" altLang="en-US" sz="2000"/>
          </a:p>
          <a:p>
            <a:endParaRPr lang="zh-CN" altLang="en-US" sz="2000"/>
          </a:p>
          <a:p>
            <a:endParaRPr lang="zh-CN" altLang="en-US" sz="2000"/>
          </a:p>
        </p:txBody>
      </p:sp>
      <p:sp>
        <p:nvSpPr>
          <p:cNvPr id="16" name="左箭头 15"/>
          <p:cNvSpPr/>
          <p:nvPr/>
        </p:nvSpPr>
        <p:spPr>
          <a:xfrm rot="10800000">
            <a:off x="5871845" y="5046980"/>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左箭头 16"/>
          <p:cNvSpPr/>
          <p:nvPr/>
        </p:nvSpPr>
        <p:spPr>
          <a:xfrm>
            <a:off x="5732145" y="699135"/>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74448" y="3245485"/>
            <a:ext cx="1557655" cy="368300"/>
          </a:xfrm>
          <a:prstGeom prst="rect">
            <a:avLst/>
          </a:prstGeom>
          <a:solidFill>
            <a:srgbClr val="C00000"/>
          </a:solidFill>
          <a:ln>
            <a:solidFill>
              <a:srgbClr val="000000">
                <a:alpha val="0"/>
              </a:srgbClr>
            </a:solidFill>
          </a:ln>
        </p:spPr>
        <p:txBody>
          <a:bodyPr wrap="none" rtlCol="0" anchor="t">
            <a:spAutoFit/>
          </a:bodyPr>
          <a:p>
            <a:pPr algn="ctr"/>
            <a:r>
              <a:rPr lang="en-US" altLang="zh-CN" b="1">
                <a:solidFill>
                  <a:schemeClr val="bg1"/>
                </a:solidFill>
                <a:sym typeface="+mn-ea"/>
              </a:rPr>
              <a:t>“</a:t>
            </a:r>
            <a:r>
              <a:rPr lang="zh-CN" altLang="en-US" b="1">
                <a:solidFill>
                  <a:schemeClr val="bg1"/>
                </a:solidFill>
                <a:sym typeface="+mn-ea"/>
              </a:rPr>
              <a:t>情感的共鸣</a:t>
            </a:r>
            <a:r>
              <a:rPr lang="en-US" altLang="zh-CN" b="1">
                <a:solidFill>
                  <a:schemeClr val="bg1"/>
                </a:solidFill>
                <a:sym typeface="+mn-ea"/>
              </a:rPr>
              <a:t>”</a:t>
            </a:r>
            <a:endParaRPr lang="en-US" altLang="zh-CN" b="1">
              <a:solidFill>
                <a:schemeClr val="bg1"/>
              </a:solidFill>
              <a:sym typeface="+mn-ea"/>
            </a:endParaRPr>
          </a:p>
        </p:txBody>
      </p:sp>
      <p:pic>
        <p:nvPicPr>
          <p:cNvPr id="4" name="图片 3"/>
          <p:cNvPicPr>
            <a:picLocks noChangeAspect="1"/>
          </p:cNvPicPr>
          <p:nvPr/>
        </p:nvPicPr>
        <p:blipFill>
          <a:blip r:embed="rId1"/>
          <a:stretch>
            <a:fillRect/>
          </a:stretch>
        </p:blipFill>
        <p:spPr>
          <a:xfrm>
            <a:off x="8475345" y="453390"/>
            <a:ext cx="3251835" cy="5120005"/>
          </a:xfrm>
          <a:prstGeom prst="rect">
            <a:avLst/>
          </a:prstGeom>
        </p:spPr>
      </p:pic>
      <p:sp>
        <p:nvSpPr>
          <p:cNvPr id="9" name="文本框 8"/>
          <p:cNvSpPr txBox="1"/>
          <p:nvPr/>
        </p:nvSpPr>
        <p:spPr>
          <a:xfrm>
            <a:off x="1781175" y="1782445"/>
            <a:ext cx="3850640" cy="2461260"/>
          </a:xfrm>
          <a:prstGeom prst="rect">
            <a:avLst/>
          </a:prstGeom>
          <a:noFill/>
        </p:spPr>
        <p:txBody>
          <a:bodyPr wrap="square" rtlCol="0">
            <a:spAutoFit/>
          </a:bodyPr>
          <a:p>
            <a:pPr algn="l"/>
            <a:r>
              <a:rPr lang="zh-CN" altLang="en-US" sz="1400"/>
              <a:t>求求大家帮助帮的孩子，我的孩子于19月2月初几经周折确诊为视网膜母细胞瘤，是一种眼部恶性肿瘤。</a:t>
            </a:r>
            <a:endParaRPr lang="zh-CN" altLang="en-US" sz="1400"/>
          </a:p>
          <a:p>
            <a:pPr algn="l"/>
            <a:r>
              <a:rPr lang="zh-CN" altLang="en-US" sz="1400"/>
              <a:t>19年12月10在上海新华做第一次介入手术，2020年1月7号在上海新华做第二次介入手术，本定于2月4号第三次手术，但因疫情被困家中至今不能外出治疗。此肿瘤发展速度快，非常担心不能正常治疗会使孩子失去眼睛甚至失去生命。曾多次电话求助政府各部门，都未得到解决，在此求助社会各界好心人士帮助，救救可怜的孩子啊！万分感激！</a:t>
            </a:r>
            <a:endParaRPr lang="zh-CN" altLang="en-US" sz="1400"/>
          </a:p>
        </p:txBody>
      </p:sp>
      <p:sp>
        <p:nvSpPr>
          <p:cNvPr id="13" name="文本框 12"/>
          <p:cNvSpPr txBox="1"/>
          <p:nvPr/>
        </p:nvSpPr>
        <p:spPr>
          <a:xfrm>
            <a:off x="1781175" y="1282700"/>
            <a:ext cx="3154680" cy="368300"/>
          </a:xfrm>
          <a:prstGeom prst="rect">
            <a:avLst/>
          </a:prstGeom>
          <a:noFill/>
        </p:spPr>
        <p:txBody>
          <a:bodyPr wrap="none" rtlCol="0">
            <a:spAutoFit/>
          </a:bodyPr>
          <a:p>
            <a:r>
              <a:rPr lang="zh-CN" altLang="en-US"/>
              <a:t>「微信求扩散的冗杂原内容」</a:t>
            </a:r>
            <a:endParaRPr lang="zh-CN" altLang="en-US"/>
          </a:p>
        </p:txBody>
      </p:sp>
      <p:pic>
        <p:nvPicPr>
          <p:cNvPr id="15" name="图片 14"/>
          <p:cNvPicPr>
            <a:picLocks noChangeAspect="1"/>
          </p:cNvPicPr>
          <p:nvPr/>
        </p:nvPicPr>
        <p:blipFill>
          <a:blip r:embed="rId2"/>
          <a:stretch>
            <a:fillRect/>
          </a:stretch>
        </p:blipFill>
        <p:spPr>
          <a:xfrm>
            <a:off x="261620" y="60960"/>
            <a:ext cx="695325" cy="63817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5835" y="2152650"/>
            <a:ext cx="698500" cy="2553335"/>
          </a:xfrm>
          <a:prstGeom prst="rect">
            <a:avLst/>
          </a:prstGeom>
          <a:noFill/>
        </p:spPr>
        <p:txBody>
          <a:bodyPr wrap="square" rtlCol="0">
            <a:spAutoFit/>
          </a:bodyPr>
          <a:p>
            <a:r>
              <a:rPr lang="zh-CN" altLang="en-US" sz="3200" b="1"/>
              <a:t>我们的优化</a:t>
            </a:r>
            <a:endParaRPr lang="zh-CN" altLang="en-US" sz="3200" b="1"/>
          </a:p>
        </p:txBody>
      </p:sp>
      <p:grpSp>
        <p:nvGrpSpPr>
          <p:cNvPr id="11" name="组合 10"/>
          <p:cNvGrpSpPr/>
          <p:nvPr/>
        </p:nvGrpSpPr>
        <p:grpSpPr>
          <a:xfrm rot="0">
            <a:off x="0" y="5655945"/>
            <a:ext cx="12192000" cy="1276985"/>
            <a:chOff x="0" y="9543"/>
            <a:chExt cx="19200" cy="2011"/>
          </a:xfrm>
        </p:grpSpPr>
        <p:sp>
          <p:nvSpPr>
            <p:cNvPr id="5" name="流程图: 文档 4"/>
            <p:cNvSpPr/>
            <p:nvPr/>
          </p:nvSpPr>
          <p:spPr>
            <a:xfrm rot="10800000">
              <a:off x="0" y="9543"/>
              <a:ext cx="19197" cy="1257"/>
            </a:xfrm>
            <a:prstGeom prst="flowChartDocument">
              <a:avLst/>
            </a:prstGeom>
            <a:solidFill>
              <a:srgbClr val="F375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8" name="流程图: 文档 7"/>
            <p:cNvSpPr/>
            <p:nvPr/>
          </p:nvSpPr>
          <p:spPr>
            <a:xfrm rot="10800000">
              <a:off x="0" y="9895"/>
              <a:ext cx="19197" cy="1257"/>
            </a:xfrm>
            <a:prstGeom prst="flowChartDocument">
              <a:avLst/>
            </a:prstGeom>
            <a:solidFill>
              <a:srgbClr val="EF49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sp>
          <p:nvSpPr>
            <p:cNvPr id="10" name="流程图: 文档 9"/>
            <p:cNvSpPr/>
            <p:nvPr/>
          </p:nvSpPr>
          <p:spPr>
            <a:xfrm rot="10800000">
              <a:off x="3" y="10297"/>
              <a:ext cx="19197" cy="1257"/>
            </a:xfrm>
            <a:prstGeom prst="flowChartDocument">
              <a:avLst/>
            </a:prstGeom>
            <a:solidFill>
              <a:srgbClr val="E104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dirty="0"/>
            </a:p>
          </p:txBody>
        </p:sp>
      </p:grpSp>
      <p:sp>
        <p:nvSpPr>
          <p:cNvPr id="2" name="文本框 1"/>
          <p:cNvSpPr txBox="1"/>
          <p:nvPr/>
        </p:nvSpPr>
        <p:spPr>
          <a:xfrm>
            <a:off x="5833745" y="3747135"/>
            <a:ext cx="2552700" cy="1322070"/>
          </a:xfrm>
          <a:prstGeom prst="rect">
            <a:avLst/>
          </a:prstGeom>
          <a:noFill/>
        </p:spPr>
        <p:txBody>
          <a:bodyPr wrap="square" rtlCol="0" anchor="t">
            <a:spAutoFit/>
          </a:bodyPr>
          <a:p>
            <a:r>
              <a:rPr lang="zh-CN" altLang="en-US" sz="2000"/>
              <a:t>针对</a:t>
            </a:r>
            <a:r>
              <a:rPr lang="zh-CN" altLang="en-US" sz="2000" b="1">
                <a:solidFill>
                  <a:srgbClr val="C00000"/>
                </a:solidFill>
              </a:rPr>
              <a:t>求助分享者</a:t>
            </a:r>
            <a:r>
              <a:rPr lang="zh-CN" altLang="en-US" sz="2000"/>
              <a:t>设计的求助海报，成功吸引许多人关注和传播，提高求助的成功率</a:t>
            </a:r>
            <a:endParaRPr lang="zh-CN" altLang="en-US" sz="2000"/>
          </a:p>
        </p:txBody>
      </p:sp>
      <p:pic>
        <p:nvPicPr>
          <p:cNvPr id="6" name="图片 5"/>
          <p:cNvPicPr>
            <a:picLocks noChangeAspect="1"/>
          </p:cNvPicPr>
          <p:nvPr/>
        </p:nvPicPr>
        <p:blipFill>
          <a:blip r:embed="rId1"/>
          <a:stretch>
            <a:fillRect/>
          </a:stretch>
        </p:blipFill>
        <p:spPr>
          <a:xfrm>
            <a:off x="8686165" y="673100"/>
            <a:ext cx="3073400" cy="4762500"/>
          </a:xfrm>
          <a:prstGeom prst="rect">
            <a:avLst/>
          </a:prstGeom>
        </p:spPr>
      </p:pic>
      <p:sp>
        <p:nvSpPr>
          <p:cNvPr id="7" name="connection_156712"/>
          <p:cNvSpPr>
            <a:spLocks noChangeAspect="1"/>
          </p:cNvSpPr>
          <p:nvPr/>
        </p:nvSpPr>
        <p:spPr bwMode="auto">
          <a:xfrm>
            <a:off x="601980" y="1385570"/>
            <a:ext cx="1426845" cy="48323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6580" h="205486">
                <a:moveTo>
                  <a:pt x="558374" y="105918"/>
                </a:moveTo>
                <a:cubicBezTo>
                  <a:pt x="558374" y="105918"/>
                  <a:pt x="606580" y="106567"/>
                  <a:pt x="606580" y="150881"/>
                </a:cubicBezTo>
                <a:lnTo>
                  <a:pt x="606580" y="205486"/>
                </a:lnTo>
                <a:lnTo>
                  <a:pt x="512305" y="205486"/>
                </a:lnTo>
                <a:close/>
                <a:moveTo>
                  <a:pt x="476951" y="105918"/>
                </a:moveTo>
                <a:lnTo>
                  <a:pt x="510082" y="105918"/>
                </a:lnTo>
                <a:lnTo>
                  <a:pt x="543212" y="105918"/>
                </a:lnTo>
                <a:lnTo>
                  <a:pt x="510082" y="179165"/>
                </a:lnTo>
                <a:close/>
                <a:moveTo>
                  <a:pt x="461800" y="105918"/>
                </a:moveTo>
                <a:lnTo>
                  <a:pt x="507859" y="205486"/>
                </a:lnTo>
                <a:lnTo>
                  <a:pt x="413513" y="205486"/>
                </a:lnTo>
                <a:lnTo>
                  <a:pt x="413513" y="150881"/>
                </a:lnTo>
                <a:cubicBezTo>
                  <a:pt x="413513" y="106567"/>
                  <a:pt x="461800" y="105918"/>
                  <a:pt x="461800" y="105918"/>
                </a:cubicBezTo>
                <a:close/>
                <a:moveTo>
                  <a:pt x="144734" y="105918"/>
                </a:moveTo>
                <a:cubicBezTo>
                  <a:pt x="144734" y="105918"/>
                  <a:pt x="192997" y="106567"/>
                  <a:pt x="192997" y="150881"/>
                </a:cubicBezTo>
                <a:lnTo>
                  <a:pt x="192997" y="205486"/>
                </a:lnTo>
                <a:lnTo>
                  <a:pt x="98792" y="205486"/>
                </a:lnTo>
                <a:close/>
                <a:moveTo>
                  <a:pt x="63438" y="105918"/>
                </a:moveTo>
                <a:lnTo>
                  <a:pt x="96579" y="105918"/>
                </a:lnTo>
                <a:lnTo>
                  <a:pt x="129628" y="105918"/>
                </a:lnTo>
                <a:lnTo>
                  <a:pt x="96579" y="179165"/>
                </a:lnTo>
                <a:close/>
                <a:moveTo>
                  <a:pt x="48263" y="105918"/>
                </a:moveTo>
                <a:lnTo>
                  <a:pt x="94205" y="205486"/>
                </a:lnTo>
                <a:lnTo>
                  <a:pt x="0" y="205486"/>
                </a:lnTo>
                <a:lnTo>
                  <a:pt x="0" y="150881"/>
                </a:lnTo>
                <a:cubicBezTo>
                  <a:pt x="0" y="106567"/>
                  <a:pt x="48263" y="105918"/>
                  <a:pt x="48263" y="105918"/>
                </a:cubicBezTo>
                <a:close/>
                <a:moveTo>
                  <a:pt x="306680" y="4940"/>
                </a:moveTo>
                <a:lnTo>
                  <a:pt x="386275" y="64073"/>
                </a:lnTo>
                <a:lnTo>
                  <a:pt x="306680" y="123207"/>
                </a:lnTo>
                <a:lnTo>
                  <a:pt x="306680" y="82981"/>
                </a:lnTo>
                <a:lnTo>
                  <a:pt x="220305" y="82981"/>
                </a:lnTo>
                <a:lnTo>
                  <a:pt x="220305" y="45073"/>
                </a:lnTo>
                <a:lnTo>
                  <a:pt x="306680" y="45073"/>
                </a:lnTo>
                <a:close/>
                <a:moveTo>
                  <a:pt x="510117" y="0"/>
                </a:moveTo>
                <a:cubicBezTo>
                  <a:pt x="536423" y="0"/>
                  <a:pt x="557749" y="21294"/>
                  <a:pt x="557749" y="47561"/>
                </a:cubicBezTo>
                <a:cubicBezTo>
                  <a:pt x="557749" y="73828"/>
                  <a:pt x="536423" y="95122"/>
                  <a:pt x="510117" y="95122"/>
                </a:cubicBezTo>
                <a:cubicBezTo>
                  <a:pt x="483811" y="95122"/>
                  <a:pt x="462485" y="73828"/>
                  <a:pt x="462485" y="47561"/>
                </a:cubicBezTo>
                <a:cubicBezTo>
                  <a:pt x="462485" y="21294"/>
                  <a:pt x="483811" y="0"/>
                  <a:pt x="510117" y="0"/>
                </a:cubicBezTo>
                <a:close/>
                <a:moveTo>
                  <a:pt x="96499" y="0"/>
                </a:moveTo>
                <a:cubicBezTo>
                  <a:pt x="122786" y="0"/>
                  <a:pt x="144096" y="21294"/>
                  <a:pt x="144096" y="47561"/>
                </a:cubicBezTo>
                <a:cubicBezTo>
                  <a:pt x="144096" y="73828"/>
                  <a:pt x="122786" y="95122"/>
                  <a:pt x="96499" y="95122"/>
                </a:cubicBezTo>
                <a:cubicBezTo>
                  <a:pt x="70212" y="95122"/>
                  <a:pt x="48902" y="73828"/>
                  <a:pt x="48902" y="47561"/>
                </a:cubicBezTo>
                <a:cubicBezTo>
                  <a:pt x="48902" y="21294"/>
                  <a:pt x="70212" y="0"/>
                  <a:pt x="96499" y="0"/>
                </a:cubicBezTo>
                <a:close/>
              </a:path>
            </a:pathLst>
          </a:custGeom>
          <a:solidFill>
            <a:srgbClr val="C00000"/>
          </a:solidFill>
          <a:ln>
            <a:noFill/>
          </a:ln>
        </p:spPr>
      </p:sp>
      <p:pic>
        <p:nvPicPr>
          <p:cNvPr id="12" name="图片 11"/>
          <p:cNvPicPr>
            <a:picLocks noChangeAspect="1"/>
          </p:cNvPicPr>
          <p:nvPr/>
        </p:nvPicPr>
        <p:blipFill>
          <a:blip r:embed="rId2"/>
          <a:stretch>
            <a:fillRect/>
          </a:stretch>
        </p:blipFill>
        <p:spPr>
          <a:xfrm>
            <a:off x="2466340" y="673100"/>
            <a:ext cx="3079750" cy="4762500"/>
          </a:xfrm>
          <a:prstGeom prst="rect">
            <a:avLst/>
          </a:prstGeom>
        </p:spPr>
      </p:pic>
      <p:sp>
        <p:nvSpPr>
          <p:cNvPr id="14" name="文本框 13"/>
          <p:cNvSpPr txBox="1"/>
          <p:nvPr/>
        </p:nvSpPr>
        <p:spPr>
          <a:xfrm>
            <a:off x="5998845" y="1197610"/>
            <a:ext cx="2576195" cy="1322070"/>
          </a:xfrm>
          <a:prstGeom prst="rect">
            <a:avLst/>
          </a:prstGeom>
          <a:noFill/>
        </p:spPr>
        <p:txBody>
          <a:bodyPr wrap="square" rtlCol="0" anchor="t">
            <a:spAutoFit/>
          </a:bodyPr>
          <a:p>
            <a:r>
              <a:rPr lang="zh-CN" altLang="en-US" sz="2000"/>
              <a:t>针对</a:t>
            </a:r>
            <a:r>
              <a:rPr lang="zh-CN" altLang="en-US" sz="2000" b="1">
                <a:solidFill>
                  <a:srgbClr val="C00000"/>
                </a:solidFill>
              </a:rPr>
              <a:t>帮助者</a:t>
            </a:r>
            <a:r>
              <a:rPr lang="zh-CN" altLang="en-US" sz="2000"/>
              <a:t>设计的感谢信，让帮助者获得情感反馈，刺激二次传播，转化为用户</a:t>
            </a:r>
            <a:endParaRPr lang="zh-CN" altLang="en-US" sz="2000"/>
          </a:p>
        </p:txBody>
      </p:sp>
      <p:sp>
        <p:nvSpPr>
          <p:cNvPr id="16" name="左箭头 15"/>
          <p:cNvSpPr/>
          <p:nvPr/>
        </p:nvSpPr>
        <p:spPr>
          <a:xfrm rot="10800000">
            <a:off x="5871845" y="5046980"/>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左箭头 16"/>
          <p:cNvSpPr/>
          <p:nvPr/>
        </p:nvSpPr>
        <p:spPr>
          <a:xfrm>
            <a:off x="5782945" y="808990"/>
            <a:ext cx="2603500" cy="388620"/>
          </a:xfrm>
          <a:prstGeom prst="leftArrow">
            <a:avLst>
              <a:gd name="adj1" fmla="val 4248"/>
              <a:gd name="adj2" fmla="val 6143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396355" y="2924175"/>
            <a:ext cx="1554480" cy="645160"/>
          </a:xfrm>
          <a:prstGeom prst="rect">
            <a:avLst/>
          </a:prstGeom>
          <a:solidFill>
            <a:srgbClr val="C00000"/>
          </a:solidFill>
          <a:ln>
            <a:solidFill>
              <a:srgbClr val="000000">
                <a:alpha val="0"/>
              </a:srgbClr>
            </a:solidFill>
          </a:ln>
        </p:spPr>
        <p:txBody>
          <a:bodyPr wrap="none" rtlCol="0" anchor="t">
            <a:spAutoFit/>
          </a:bodyPr>
          <a:p>
            <a:pPr algn="ctr"/>
            <a:r>
              <a:rPr lang="zh-CN" altLang="en-US" b="1">
                <a:solidFill>
                  <a:schemeClr val="bg1"/>
                </a:solidFill>
                <a:sym typeface="+mn-ea"/>
              </a:rPr>
              <a:t>生成二维码</a:t>
            </a:r>
            <a:endParaRPr lang="zh-CN" altLang="en-US" b="1">
              <a:solidFill>
                <a:schemeClr val="bg1"/>
              </a:solidFill>
              <a:sym typeface="+mn-ea"/>
            </a:endParaRPr>
          </a:p>
          <a:p>
            <a:pPr algn="ctr"/>
            <a:r>
              <a:rPr lang="zh-CN" altLang="en-US" b="1">
                <a:solidFill>
                  <a:schemeClr val="bg1"/>
                </a:solidFill>
                <a:sym typeface="+mn-ea"/>
              </a:rPr>
              <a:t>直接导向问题</a:t>
            </a:r>
            <a:endParaRPr lang="zh-CN" altLang="en-US" b="1">
              <a:solidFill>
                <a:schemeClr val="bg1"/>
              </a:solidFill>
              <a:sym typeface="+mn-ea"/>
            </a:endParaRPr>
          </a:p>
        </p:txBody>
      </p:sp>
      <p:pic>
        <p:nvPicPr>
          <p:cNvPr id="9" name="图片 8"/>
          <p:cNvPicPr>
            <a:picLocks noChangeAspect="1"/>
          </p:cNvPicPr>
          <p:nvPr/>
        </p:nvPicPr>
        <p:blipFill>
          <a:blip r:embed="rId3"/>
          <a:stretch>
            <a:fillRect/>
          </a:stretch>
        </p:blipFill>
        <p:spPr>
          <a:xfrm>
            <a:off x="270510" y="170815"/>
            <a:ext cx="695325" cy="63817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Words>
  <Application>WPS 演示</Application>
  <PresentationFormat>宽屏</PresentationFormat>
  <Paragraphs>160</Paragraphs>
  <Slides>15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方正书宋_GBK</vt:lpstr>
      <vt:lpstr>Wingdings</vt:lpstr>
      <vt:lpstr>微软雅黑</vt:lpstr>
      <vt:lpstr>汉仪旗黑KW</vt:lpstr>
      <vt:lpstr>Calibri</vt:lpstr>
      <vt:lpstr>Helvetica Neue</vt:lpstr>
      <vt:lpstr>宋体</vt:lpstr>
      <vt:lpstr>等线</vt:lpstr>
      <vt:lpstr>宋体</vt:lpstr>
      <vt:lpstr>Arial Unicode MS</vt:lpstr>
      <vt:lpstr>汉仪书宋二KW</vt:lpstr>
      <vt:lpstr>汉仪中等线KW</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lee</cp:lastModifiedBy>
  <cp:revision>113</cp:revision>
  <dcterms:created xsi:type="dcterms:W3CDTF">2020-03-07T08:03:31Z</dcterms:created>
  <dcterms:modified xsi:type="dcterms:W3CDTF">2020-03-07T08:03:31Z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