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3"/>
    <p:restoredTop sz="96327"/>
  </p:normalViewPr>
  <p:slideViewPr>
    <p:cSldViewPr snapToGrid="0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7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578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0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CF10-B3D9-B740-AEEC-5A8351F0553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603B8D-6EEA-5F40-827A-EFDCD464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AACA-4204-C4FE-7E15-08A91EE2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3-SAT APPROXIMATION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CCF5E-67B0-FBD3-1939-A21DA32F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Robert Petro</a:t>
            </a:r>
          </a:p>
        </p:txBody>
      </p:sp>
    </p:spTree>
    <p:extLst>
      <p:ext uri="{BB962C8B-B14F-4D97-AF65-F5344CB8AC3E}">
        <p14:creationId xmlns:p14="http://schemas.microsoft.com/office/powerpoint/2010/main" val="18214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D99C-10FB-A453-BBA6-C82A4EF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3F-9471-8A45-7520-17471868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Start with an initial truth assignment (random variable assignment or any set initial assignment) </a:t>
            </a:r>
          </a:p>
          <a:p>
            <a:r>
              <a:rPr lang="en-US" b="0" i="0" u="none" strike="noStrike" dirty="0">
                <a:effectLst/>
              </a:rPr>
              <a:t>Repeat for the number of clauses in the CNF:</a:t>
            </a:r>
          </a:p>
          <a:p>
            <a:pPr lvl="1"/>
            <a:r>
              <a:rPr lang="en-US" b="0" i="0" u="none" strike="noStrike" dirty="0">
                <a:effectLst/>
              </a:rPr>
              <a:t>For each unsatisfied clause in the current variable assignment:</a:t>
            </a:r>
          </a:p>
          <a:p>
            <a:pPr lvl="2"/>
            <a:r>
              <a:rPr lang="en-US" b="0" i="0" u="none" strike="noStrike" dirty="0">
                <a:effectLst/>
              </a:rPr>
              <a:t>Choose a random literal from the unsatisfied clause</a:t>
            </a:r>
          </a:p>
          <a:p>
            <a:pPr lvl="2"/>
            <a:r>
              <a:rPr lang="en-US" b="0" i="0" u="none" strike="noStrike" dirty="0">
                <a:effectLst/>
              </a:rPr>
              <a:t>Flip the truth value of the chosen literal</a:t>
            </a:r>
          </a:p>
          <a:p>
            <a:pPr lvl="1"/>
            <a:r>
              <a:rPr lang="en-US" b="0" i="0" u="none" strike="noStrike" dirty="0">
                <a:effectLst/>
              </a:rPr>
              <a:t>Evaluate the number of satisfied clauses in the updated assignment</a:t>
            </a:r>
          </a:p>
          <a:p>
            <a:pPr lvl="1"/>
            <a:r>
              <a:rPr lang="en-US" b="0" i="0" u="none" strike="noStrike" dirty="0">
                <a:effectLst/>
              </a:rPr>
              <a:t>If the new assignment satisfies more clauses than the previous one: </a:t>
            </a:r>
          </a:p>
          <a:p>
            <a:pPr lvl="2"/>
            <a:r>
              <a:rPr lang="en-US" b="0" i="0" u="none" strike="noStrike" dirty="0">
                <a:effectLst/>
              </a:rPr>
              <a:t>Update the current assignment to the new assignment</a:t>
            </a:r>
          </a:p>
          <a:p>
            <a:r>
              <a:rPr lang="en-US" b="0" i="0" u="none" strike="noStrike" dirty="0">
                <a:effectLst/>
              </a:rPr>
              <a:t>Return the final variable assignment and the count of satisfied clauses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FF9-5844-38E9-C3BA-217A3256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 (big-O)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EACA-D70C-95BC-C70A-A9521FD4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runtime of the 7/8 approximation algorithm for the Max 3-SAT problem is O(m*n) where n is the number of variables and m is the number of clauses</a:t>
            </a:r>
          </a:p>
          <a:p>
            <a:r>
              <a:rPr lang="en-US" dirty="0"/>
              <a:t>The approximation ratio for this Max 3-SAT approximation is 7/8 meaning this algorithm satisfies 7/8 of the maximum number of clauses</a:t>
            </a:r>
          </a:p>
          <a:p>
            <a:endParaRPr lang="en-US" dirty="0"/>
          </a:p>
          <a:p>
            <a:r>
              <a:rPr lang="en-US" dirty="0"/>
              <a:t>Explanation:</a:t>
            </a:r>
          </a:p>
          <a:p>
            <a:pPr lvl="1"/>
            <a:r>
              <a:rPr lang="en-US" dirty="0"/>
              <a:t>The for loop that is iterating through the clauses runs through all </a:t>
            </a:r>
            <a:r>
              <a:rPr lang="en-US" b="1" dirty="0"/>
              <a:t>m</a:t>
            </a:r>
            <a:r>
              <a:rPr lang="en-US" dirty="0"/>
              <a:t> clauses and so this for loop runs </a:t>
            </a:r>
            <a:r>
              <a:rPr lang="en-US" b="1" dirty="0"/>
              <a:t>m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Then the clauses are evaluated and runs through </a:t>
            </a:r>
            <a:r>
              <a:rPr lang="en-US" b="1" dirty="0"/>
              <a:t>n</a:t>
            </a:r>
            <a:r>
              <a:rPr lang="en-US" dirty="0"/>
              <a:t> variables to assign and check that the clause is true this iteration loop and runs </a:t>
            </a:r>
            <a:r>
              <a:rPr lang="en-US" b="1" dirty="0"/>
              <a:t>n</a:t>
            </a:r>
            <a:r>
              <a:rPr lang="en-US" dirty="0"/>
              <a:t> times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6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F1D7-1A88-07D6-A510-63B7E9F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vs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0D9F-15B1-7A2E-437D-DF01B66C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9602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7 7</a:t>
            </a:r>
          </a:p>
          <a:p>
            <a:pPr lvl="1"/>
            <a:r>
              <a:rPr lang="en-US" dirty="0"/>
              <a:t>2 -4 -4</a:t>
            </a:r>
          </a:p>
          <a:p>
            <a:pPr lvl="1"/>
            <a:r>
              <a:rPr lang="en-US" dirty="0"/>
              <a:t>7 -5 4</a:t>
            </a:r>
          </a:p>
          <a:p>
            <a:pPr lvl="1"/>
            <a:r>
              <a:rPr lang="en-US" dirty="0"/>
              <a:t>-7 -6 3</a:t>
            </a:r>
          </a:p>
          <a:p>
            <a:pPr lvl="1"/>
            <a:r>
              <a:rPr lang="en-US" dirty="0"/>
              <a:t>2 5 3</a:t>
            </a:r>
          </a:p>
          <a:p>
            <a:pPr lvl="1"/>
            <a:r>
              <a:rPr lang="en-US" dirty="0"/>
              <a:t>5 3 2</a:t>
            </a:r>
          </a:p>
          <a:p>
            <a:pPr lvl="1"/>
            <a:r>
              <a:rPr lang="en-US" dirty="0"/>
              <a:t>-1 3 5</a:t>
            </a:r>
          </a:p>
          <a:p>
            <a:pPr lvl="1"/>
            <a:r>
              <a:rPr lang="en-US" dirty="0"/>
              <a:t>-2 6 -5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Exact: 7 clauses satisfied</a:t>
            </a:r>
          </a:p>
          <a:p>
            <a:pPr lvl="2"/>
            <a:r>
              <a:rPr lang="en-US" dirty="0"/>
              <a:t>[0, 0, 0, 0, 1, 0, 1]</a:t>
            </a:r>
          </a:p>
          <a:p>
            <a:pPr lvl="1"/>
            <a:r>
              <a:rPr lang="en-US" dirty="0"/>
              <a:t>Approximate: 6 clauses satisfied</a:t>
            </a:r>
          </a:p>
          <a:p>
            <a:pPr lvl="2"/>
            <a:r>
              <a:rPr lang="en-US" dirty="0"/>
              <a:t>[0, 0, 0, 0, 1, 0, 0]</a:t>
            </a:r>
          </a:p>
          <a:p>
            <a:pPr lvl="1"/>
            <a:r>
              <a:rPr lang="en-US" dirty="0"/>
              <a:t>Process</a:t>
            </a:r>
          </a:p>
          <a:p>
            <a:pPr lvl="2"/>
            <a:r>
              <a:rPr lang="en-US" dirty="0"/>
              <a:t>[0, 1, 0, 0, 0, 0, 0]</a:t>
            </a:r>
          </a:p>
          <a:p>
            <a:pPr lvl="2"/>
            <a:r>
              <a:rPr lang="en-US" dirty="0"/>
              <a:t>[0, 1, 0, 0, 0, 0, 1]</a:t>
            </a:r>
          </a:p>
          <a:p>
            <a:pPr lvl="2"/>
            <a:r>
              <a:rPr lang="en-US" dirty="0"/>
              <a:t>[0, 1, 0, 0, 0, 0, 0]</a:t>
            </a:r>
          </a:p>
          <a:p>
            <a:pPr lvl="2"/>
            <a:r>
              <a:rPr lang="en-US" dirty="0"/>
              <a:t>[0, 1, 0, 0, 0, 0, 0]</a:t>
            </a:r>
          </a:p>
          <a:p>
            <a:pPr lvl="2"/>
            <a:r>
              <a:rPr lang="en-US" dirty="0"/>
              <a:t>[0, 1, 0, 0, 1, 0, 0]</a:t>
            </a:r>
          </a:p>
          <a:p>
            <a:pPr lvl="2"/>
            <a:r>
              <a:rPr lang="en-US" dirty="0"/>
              <a:t>[0, 1, 0, 0, 1, 0, 0]</a:t>
            </a:r>
          </a:p>
          <a:p>
            <a:pPr lvl="2"/>
            <a:r>
              <a:rPr lang="en-US" dirty="0"/>
              <a:t>[0, 0, 0, 0, 1, 0, 0]</a:t>
            </a:r>
          </a:p>
        </p:txBody>
      </p:sp>
    </p:spTree>
    <p:extLst>
      <p:ext uri="{BB962C8B-B14F-4D97-AF65-F5344CB8AC3E}">
        <p14:creationId xmlns:p14="http://schemas.microsoft.com/office/powerpoint/2010/main" val="259209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2F3A-10E1-0BC8-60B1-43155E51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EDE66E73-B32C-07E7-E790-4625C9CC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66" y="1500418"/>
            <a:ext cx="6055477" cy="4541608"/>
          </a:xfrm>
        </p:spPr>
      </p:pic>
    </p:spTree>
    <p:extLst>
      <p:ext uri="{BB962C8B-B14F-4D97-AF65-F5344CB8AC3E}">
        <p14:creationId xmlns:p14="http://schemas.microsoft.com/office/powerpoint/2010/main" val="6495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CE0-FC5E-6989-3679-D56D663D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Runtime Analysis (Empirical)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FA2B5024-93E3-CAA6-DB75-31335EBB2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7" r="7102"/>
          <a:stretch/>
        </p:blipFill>
        <p:spPr>
          <a:xfrm>
            <a:off x="368041" y="1470983"/>
            <a:ext cx="4608576" cy="39357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DEF6-03E1-8913-EE3E-12917C19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817" y="2067578"/>
            <a:ext cx="2927185" cy="3880773"/>
          </a:xfrm>
        </p:spPr>
        <p:txBody>
          <a:bodyPr>
            <a:normAutofit/>
          </a:bodyPr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C36C3A0-8EA5-F547-DED2-A63964211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6" t="4553" r="8559" b="2"/>
          <a:stretch/>
        </p:blipFill>
        <p:spPr>
          <a:xfrm>
            <a:off x="4975668" y="1623882"/>
            <a:ext cx="4607626" cy="37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2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29A8-5740-A0DD-50FC-8903895E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Comparison to Exact Solution</a:t>
            </a:r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3D321572-3679-8AB7-1F12-DB4BA620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2599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28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{C03535A8-7455-E14E-8006-94452FA4618F}tf10001060</Template>
  <TotalTime>508</TotalTime>
  <Words>403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MAX 3-SAT APPROXIMATION</vt:lpstr>
      <vt:lpstr>Pseudocode</vt:lpstr>
      <vt:lpstr>Runtime Analysis (big-O)</vt:lpstr>
      <vt:lpstr>Optimal vs Approximation</vt:lpstr>
      <vt:lpstr>Randomness</vt:lpstr>
      <vt:lpstr>Runtime Analysis (Empirical)</vt:lpstr>
      <vt:lpstr>Comparison to Exact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Petro</dc:creator>
  <cp:lastModifiedBy>Robert Petro</cp:lastModifiedBy>
  <cp:revision>6</cp:revision>
  <dcterms:created xsi:type="dcterms:W3CDTF">2023-11-29T18:18:45Z</dcterms:created>
  <dcterms:modified xsi:type="dcterms:W3CDTF">2023-12-11T16:58:18Z</dcterms:modified>
</cp:coreProperties>
</file>