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1" r:id="rId9"/>
    <p:sldId id="260" r:id="rId10"/>
    <p:sldId id="266" r:id="rId11"/>
    <p:sldId id="269" r:id="rId12"/>
    <p:sldId id="267" r:id="rId13"/>
    <p:sldId id="259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A"/>
    <a:srgbClr val="FFB3BA"/>
    <a:srgbClr val="C7CEEA"/>
    <a:srgbClr val="C49BDF"/>
    <a:srgbClr val="BAFFE1"/>
    <a:srgbClr val="BA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6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846E-D7B6-40C1-AD2B-07BFE72CA306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BD925-E5BA-4DB1-B141-981C1A09C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9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toque</a:t>
            </a:r>
            <a:r>
              <a:rPr lang="es-MX" baseline="0" dirty="0" smtClean="0"/>
              <a:t> de simplicidad puede ser incluso un atractivo visual para el juego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25-E5BA-4DB1-B141-981C1A09CAB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1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077C-FC58-4734-8B7E-B0DAD51E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60AC40-D6B2-40C6-B3E7-95792686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2DCE7F-DA78-4AE4-A69F-C8B8BBC7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74333-409F-4149-A73B-FA7F0212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1BD89-B20C-4282-9F08-320DC8D8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10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ADAF3-0739-40BB-9F68-9D99070E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5988F4-A3F2-4857-8FAA-3E5A2381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2B5AB-6092-4F99-AFA2-E3122D72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37F04-5C84-44A5-B716-8AF642E9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283110-63CC-48AA-B4CC-88959031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E764D5-6318-4423-BEB3-AB8025AC5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5C5B1D-65D9-47A6-B55B-0B6CAC6F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0ED5E-3C94-4B16-891A-04D4A414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FFC5DC-383A-4539-B1EC-CEEE6306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870A3-96C5-4DC6-AD60-5A05E738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63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A9FBB-450D-4794-A74F-1D27B124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12235-8026-42A9-BA3A-EE8A148D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C627A-92E8-4D92-9A98-439F0495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FAF8F-1981-485D-BF5C-B5DE1202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A0ED9F-BF80-42DB-AE19-36EC32B0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5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FC3DF-EC28-49E0-B808-3E488FFD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EA8D39-5560-47C9-9453-4F092770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F8995B-8CDC-402B-81D8-BCC8308C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14B07-4E80-4302-A700-5817E5F4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846FF-FD06-410C-A2D8-83544252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421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3E2BF-5B70-462E-AA2D-598FEDED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58B83-3E2F-4346-882A-5ABB0812B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8CDA83-7C93-4EB4-BFF2-53B0A973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14A7E5-EDE6-40B1-8223-10278F4C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94FC1-F4E5-4A3E-A813-2F78E83C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02950-B1A2-4CDB-AA59-5C86F428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45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B5A96-CFB1-4D5D-AF47-43AF806A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E9C2D3-D3F8-47FA-AAE3-CF07DC01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862694-45E8-432B-87E6-2A6244AFA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D8B483-6389-4F77-9C4A-A262980C9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B5CE0B-C879-4ADA-9D13-62CDF57C3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46F8E9-5CC9-4EE8-BE0D-1321034A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F5E0A8-67FF-4559-9612-E218C598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ACA747-6380-4DDC-BA14-9A65DB20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29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F1BB0-8C00-4C66-A4CC-922FA3C1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FA3370-5854-48C7-A1AF-46DBEA20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5A5642-6744-4E76-ACC5-9B65CDC4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09248C-1EDF-4D70-8BB4-9E2536DC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3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B7FF49-EB29-44F7-A4C6-A5A6AA47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CD7D8C-532D-46C9-83A3-5DA61653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0B8C45-4484-44B2-8E64-1848310C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9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5B6D9-160C-4A10-B78C-55EF654A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19A00-B404-458B-AB82-6AF924C3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ECF9BF-AE78-4B92-83E3-3BCA7982D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F0C41-0971-45A5-B863-5CBD2C39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1AC335-E844-40D5-A856-37C62E85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2146A-85FF-43C9-8060-57A435BA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14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8D68-ADC4-460B-B4AF-C34C8EB4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3633A9-3CA7-4311-8F52-B011205BB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227947-DFA4-44B7-9174-3657442C8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2DFF0-F1A3-4C77-AE60-59C4B315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B646FD-8056-4E17-B696-ECAA5CB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A5006-9D60-4157-93F6-293284DC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5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7A9027-4152-4F5E-966B-92425796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C8812-1851-4908-9797-F02E9007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E785B-1425-42B7-93EA-EF6985C62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F94C-A9B5-42BC-A6F7-B2DA33EE95F0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421C2-FBE3-4A9B-A327-630807776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E5754C-54B4-484F-AA9C-07F73F268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A48C-C41E-4563-A8BE-3E65226D03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70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7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4CAA606-CA65-4A06-A345-8E0F9C92C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63" y="4790758"/>
            <a:ext cx="9144000" cy="1655762"/>
          </a:xfrm>
        </p:spPr>
        <p:txBody>
          <a:bodyPr/>
          <a:lstStyle/>
          <a:p>
            <a:r>
              <a:rPr lang="es-MX" dirty="0" err="1"/>
              <a:t>Press</a:t>
            </a:r>
            <a:r>
              <a:rPr lang="es-MX" dirty="0"/>
              <a:t> </a:t>
            </a:r>
            <a:r>
              <a:rPr lang="es-MX" dirty="0" err="1"/>
              <a:t>start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03" y="1405525"/>
            <a:ext cx="6328320" cy="30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3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922DF-5018-4072-9E2D-F4408106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Racer" pitchFamily="2" charset="0"/>
              </a:rPr>
              <a:t>Controles</a:t>
            </a:r>
          </a:p>
        </p:txBody>
      </p:sp>
      <p:pic>
        <p:nvPicPr>
          <p:cNvPr id="5122" name="Picture 2" descr="Resultado de imagen para iphone icon">
            <a:extLst>
              <a:ext uri="{FF2B5EF4-FFF2-40B4-BE49-F238E27FC236}">
                <a16:creationId xmlns:a16="http://schemas.microsoft.com/office/drawing/2014/main" id="{850B7991-8EFA-4BEA-BB00-71813F50B8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18" y="2731453"/>
            <a:ext cx="2539682" cy="25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gyroscope icon">
            <a:extLst>
              <a:ext uri="{FF2B5EF4-FFF2-40B4-BE49-F238E27FC236}">
                <a16:creationId xmlns:a16="http://schemas.microsoft.com/office/drawing/2014/main" id="{D27FCC33-D228-43E4-86A8-03EFD9BA6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81" y="3554016"/>
            <a:ext cx="894556" cy="89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958710" y="3278019"/>
            <a:ext cx="10935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/>
              <a:t>-</a:t>
            </a:r>
            <a:r>
              <a:rPr lang="es-MX" sz="8800" dirty="0" smtClean="0"/>
              <a:t>&gt;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89" y="2847172"/>
            <a:ext cx="2309812" cy="23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3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latin typeface="Racer" pitchFamily="2" charset="0"/>
              </a:rPr>
              <a:t>Power</a:t>
            </a:r>
            <a:r>
              <a:rPr lang="es-MX" dirty="0" smtClean="0">
                <a:latin typeface="Racer" pitchFamily="2" charset="0"/>
              </a:rPr>
              <a:t> up</a:t>
            </a:r>
            <a:endParaRPr lang="es-MX" dirty="0">
              <a:latin typeface="Racer" pitchFamily="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600" l="40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5" y="2893180"/>
            <a:ext cx="2337783" cy="2337783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1" y="3261103"/>
            <a:ext cx="1979936" cy="19698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93" y="2893180"/>
            <a:ext cx="2544107" cy="2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7C6A6-837F-453D-9C1E-C85A587D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Racer" pitchFamily="2" charset="0"/>
              </a:rPr>
              <a:t>Pistas y Rangos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8114"/>
            <a:ext cx="2245836" cy="224583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7"/>
          <a:stretch/>
        </p:blipFill>
        <p:spPr>
          <a:xfrm>
            <a:off x="6313713" y="2286900"/>
            <a:ext cx="4572405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BCF41-DC92-4E4F-BC49-B321C58B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Racer" pitchFamily="2" charset="0"/>
              </a:rPr>
              <a:t>En un futuro no muy </a:t>
            </a:r>
            <a:r>
              <a:rPr lang="es-MX" dirty="0" smtClean="0">
                <a:latin typeface="Racer" pitchFamily="2" charset="0"/>
              </a:rPr>
              <a:t>lejano...</a:t>
            </a:r>
            <a:endParaRPr lang="es-MX" dirty="0">
              <a:latin typeface="Racer" pitchFamily="2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2DEA21-D699-430B-9231-ACA0FAF0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Mas pistas</a:t>
            </a:r>
          </a:p>
          <a:p>
            <a:r>
              <a:rPr lang="es-MX" dirty="0" smtClean="0"/>
              <a:t>Guardado en la nube</a:t>
            </a:r>
          </a:p>
          <a:p>
            <a:r>
              <a:rPr lang="es-MX" dirty="0" smtClean="0"/>
              <a:t>Torneos</a:t>
            </a:r>
          </a:p>
          <a:p>
            <a:r>
              <a:rPr lang="es-MX" dirty="0" smtClean="0"/>
              <a:t>Personajes – Conductores</a:t>
            </a:r>
          </a:p>
          <a:p>
            <a:r>
              <a:rPr lang="es-MX" dirty="0" smtClean="0"/>
              <a:t>Eventos</a:t>
            </a:r>
          </a:p>
          <a:p>
            <a:r>
              <a:rPr lang="es-MX" dirty="0" smtClean="0"/>
              <a:t>Introducción de autos “reales”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66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99D81-F8C6-41EA-A73D-F0CDEF05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Racer" pitchFamily="2" charset="0"/>
              </a:rPr>
              <a:t>VS</a:t>
            </a:r>
            <a:endParaRPr lang="es-MX" dirty="0">
              <a:latin typeface="Racer" pitchFamily="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0680"/>
            <a:ext cx="2833461" cy="2833461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43" y="168901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MORICA SANS" pitchFamily="2" charset="0"/>
              </a:rPr>
              <a:t>$$$</a:t>
            </a:r>
            <a:endParaRPr lang="es-MX" dirty="0">
              <a:latin typeface="AMORICA SANS" pitchFamily="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1951945"/>
            <a:ext cx="2942318" cy="2942318"/>
          </a:xfrm>
        </p:spPr>
      </p:pic>
      <p:sp>
        <p:nvSpPr>
          <p:cNvPr id="5" name="CuadroTexto 4"/>
          <p:cNvSpPr txBox="1"/>
          <p:nvPr/>
        </p:nvSpPr>
        <p:spPr>
          <a:xfrm>
            <a:off x="1439544" y="511628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>
                <a:latin typeface="Racer" pitchFamily="2" charset="0"/>
              </a:rPr>
              <a:t>skins</a:t>
            </a:r>
            <a:endParaRPr lang="es-MX" dirty="0">
              <a:latin typeface="Racer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7811" y="1999909"/>
            <a:ext cx="3116377" cy="311637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286322" y="505617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Racer" pitchFamily="2" charset="0"/>
              </a:rPr>
              <a:t>sponsor</a:t>
            </a:r>
            <a:endParaRPr lang="es-MX" dirty="0">
              <a:latin typeface="Racer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425" y="2159782"/>
            <a:ext cx="2796630" cy="279663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878062" y="50561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>
                <a:latin typeface="Racer" pitchFamily="2" charset="0"/>
              </a:rPr>
              <a:t>Game</a:t>
            </a:r>
            <a:r>
              <a:rPr lang="es-MX" dirty="0" smtClean="0">
                <a:latin typeface="Racer" pitchFamily="2" charset="0"/>
              </a:rPr>
              <a:t> Access</a:t>
            </a:r>
            <a:endParaRPr lang="es-MX" dirty="0">
              <a:latin typeface="Rac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Pero…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Infraestrutura</a:t>
            </a:r>
            <a:r>
              <a:rPr lang="es-MX" dirty="0" smtClean="0"/>
              <a:t> 	-&gt; nube, base de datos</a:t>
            </a:r>
          </a:p>
          <a:p>
            <a:r>
              <a:rPr lang="es-MX" dirty="0" smtClean="0"/>
              <a:t>CDC 			-&gt; constante actualización para monetizar</a:t>
            </a:r>
          </a:p>
          <a:p>
            <a:r>
              <a:rPr lang="es-MX" dirty="0" smtClean="0"/>
              <a:t>Motor grafico 	-&gt; Lo bueno cuesta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1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7C7B8-B96A-4B90-B2F9-5061A8C8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Racer" pitchFamily="2" charset="0"/>
              </a:rPr>
              <a:t>Juego de carreras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Need</a:t>
            </a:r>
            <a:r>
              <a:rPr lang="es-MX" dirty="0" smtClean="0"/>
              <a:t> 4 </a:t>
            </a:r>
            <a:r>
              <a:rPr lang="es-MX" dirty="0" err="1" smtClean="0"/>
              <a:t>speed</a:t>
            </a:r>
            <a:endParaRPr lang="es-MX" dirty="0" smtClean="0"/>
          </a:p>
          <a:p>
            <a:r>
              <a:rPr lang="es-MX" dirty="0" err="1" smtClean="0"/>
              <a:t>Asphalt</a:t>
            </a:r>
            <a:endParaRPr lang="es-MX" dirty="0"/>
          </a:p>
          <a:p>
            <a:r>
              <a:rPr lang="es-MX" b="1" dirty="0" smtClean="0"/>
              <a:t>Mario Kart</a:t>
            </a:r>
            <a:endParaRPr lang="es-MX" b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54809"/>
              </p:ext>
            </p:extLst>
          </p:nvPr>
        </p:nvGraphicFramePr>
        <p:xfrm>
          <a:off x="1668741" y="3320813"/>
          <a:ext cx="8854518" cy="309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3" imgW="4516920" imgH="1578600" progId="Photoshop.Image.20">
                  <p:embed/>
                </p:oleObj>
              </mc:Choice>
              <mc:Fallback>
                <p:oleObj name="Image" r:id="rId3" imgW="4516920" imgH="15786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8741" y="3320813"/>
                        <a:ext cx="8854518" cy="3093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9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F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A065FB-8094-4AC5-815D-DF0ABA06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Racer" pitchFamily="2" charset="0"/>
              </a:rPr>
              <a:t>Simplicidad</a:t>
            </a:r>
          </a:p>
        </p:txBody>
      </p:sp>
    </p:spTree>
    <p:extLst>
      <p:ext uri="{BB962C8B-B14F-4D97-AF65-F5344CB8AC3E}">
        <p14:creationId xmlns:p14="http://schemas.microsoft.com/office/powerpoint/2010/main" val="33911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3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86BEC-1C99-48B9-AD3C-56B073B3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Racer" pitchFamily="2" charset="0"/>
              </a:rPr>
              <a:t>Dinamismo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99595" y="5365917"/>
            <a:ext cx="3096043" cy="14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1.27708 -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5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38F31-81B7-4DB6-9064-063C331C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latin typeface="Racer" pitchFamily="2" charset="0"/>
              </a:rPr>
              <a:t>Mecanica</a:t>
            </a:r>
            <a:endParaRPr lang="es-MX" dirty="0">
              <a:latin typeface="Racer" pitchFamily="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909" y1="83333" x2="13636" y2="86111"/>
                        <a14:foregroundMark x1="79091" y1="81250" x2="71818" y2="93056"/>
                        <a14:foregroundMark x1="20909" y1="12500" x2="44545" y2="7639"/>
                        <a14:backgroundMark x1="20000" y1="24306" x2="34545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9240" y="1908173"/>
            <a:ext cx="1132444" cy="14827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581" y1="64228" x2="48387" y2="80488"/>
                        <a14:foregroundMark x1="7258" y1="79675" x2="8065" y2="91057"/>
                        <a14:foregroundMark x1="21774" y1="28455" x2="43548" y2="14634"/>
                        <a14:foregroundMark x1="31452" y1="28455" x2="50000" y2="9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6241" y="1850749"/>
            <a:ext cx="1609883" cy="15975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3768" b="100000" l="31367" r="100000">
                        <a14:foregroundMark x1="87668" y1="81159" x2="86595" y2="95362"/>
                        <a14:foregroundMark x1="76408" y1="89855" x2="76408" y2="88986"/>
                        <a14:foregroundMark x1="69973" y1="89565" x2="69973" y2="89565"/>
                      </a14:backgroundRemoval>
                    </a14:imgEffect>
                  </a14:imgLayer>
                </a14:imgProps>
              </a:ext>
            </a:extLst>
          </a:blip>
          <a:srcRect l="33560" t="61912"/>
          <a:stretch/>
        </p:blipFill>
        <p:spPr>
          <a:xfrm>
            <a:off x="6348491" y="4261080"/>
            <a:ext cx="2971800" cy="160632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79688" y1="54237" x2="35156" y2="51695"/>
                        <a14:foregroundMark x1="71094" y1="88136" x2="22656" y2="88136"/>
                        <a14:foregroundMark x1="85156" y1="48305" x2="33594" y2="47458"/>
                        <a14:foregroundMark x1="26563" y1="50847" x2="22656" y2="50847"/>
                        <a14:foregroundMark x1="85938" y1="13559" x2="29688" y2="13559"/>
                        <a14:foregroundMark x1="39844" y1="8475" x2="24219" y2="8475"/>
                        <a14:foregroundMark x1="67969" y1="14407" x2="29688" y2="20339"/>
                        <a14:foregroundMark x1="10938" y1="3390" x2="60156" y2="20339"/>
                        <a14:foregroundMark x1="79688" y1="17797" x2="96094" y2="14407"/>
                        <a14:foregroundMark x1="35156" y1="16949" x2="3906" y2="21186"/>
                        <a14:foregroundMark x1="4688" y1="11864" x2="3906" y2="8475"/>
                        <a14:backgroundMark x1="14844" y1="35593" x2="82031" y2="347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178" y="4261080"/>
            <a:ext cx="1826568" cy="16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B1733-72D3-4E61-99B2-599A720F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los detalles </a:t>
            </a:r>
            <a:r>
              <a:rPr lang="es-MX" dirty="0" smtClean="0"/>
              <a:t>técnicos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2014538"/>
            <a:ext cx="3567113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69B3A-0DB0-4C93-99AC-02467A1D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Racer" pitchFamily="2" charset="0"/>
              </a:rPr>
              <a:t>2D vs 3D</a:t>
            </a:r>
          </a:p>
        </p:txBody>
      </p:sp>
      <p:pic>
        <p:nvPicPr>
          <p:cNvPr id="3074" name="Picture 2" descr="Resultado de imagen para 2D vs 3D">
            <a:extLst>
              <a:ext uri="{FF2B5EF4-FFF2-40B4-BE49-F238E27FC236}">
                <a16:creationId xmlns:a16="http://schemas.microsoft.com/office/drawing/2014/main" id="{8A6EC315-7B91-4D27-AAD9-1C405C1E9E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5000" y1="57200" x2="23000" y2="57200"/>
                        <a14:foregroundMark x1="64333" y1="30000" x2="70333" y2="30000"/>
                        <a14:foregroundMark x1="21667" y1="25200" x2="21667" y2="25200"/>
                        <a14:foregroundMark x1="25000" y1="29200" x2="25000" y2="29200"/>
                        <a14:foregroundMark x1="40333" y1="64400" x2="40333" y2="64400"/>
                        <a14:foregroundMark x1="28000" y1="52000" x2="21333" y2="51200"/>
                        <a14:backgroundMark x1="69667" y1="30800" x2="69667" y2="30800"/>
                        <a14:backgroundMark x1="27333" y1="26400" x2="27333" y2="26400"/>
                        <a14:backgroundMark x1="70333" y1="28000" x2="70333" y2="28000"/>
                        <a14:backgroundMark x1="70000" y1="28800" x2="70000" y2="2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9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5A91EE32-6A92-4A3F-9E79-863926B1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5000" y1="55670" x2="69091" y2="31959"/>
                        <a14:foregroundMark x1="79545" y1="29897" x2="82273" y2="25773"/>
                        <a14:foregroundMark x1="60455" y1="47938" x2="59545" y2="47938"/>
                        <a14:foregroundMark x1="55455" y1="49485" x2="55455" y2="49485"/>
                        <a14:foregroundMark x1="81364" y1="21649" x2="80455" y2="22165"/>
                        <a14:foregroundMark x1="83182" y1="23196" x2="77273" y2="20619"/>
                        <a14:foregroundMark x1="85909" y1="25258" x2="82273" y2="19588"/>
                        <a14:foregroundMark x1="55909" y1="49485" x2="54091" y2="51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155" y="2810669"/>
            <a:ext cx="2095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60E6D7-0882-4635-BFB7-7EE1FD974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110" y="2052955"/>
            <a:ext cx="2686050" cy="30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F93AE-AEB5-4398-93EA-72ABEC67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Racer" pitchFamily="2" charset="0"/>
              </a:rPr>
              <a:t>2D vs 3D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6790AD-546D-475D-8FA6-1457756CEA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2099787"/>
            <a:ext cx="214884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40CA64F-414B-4520-AB72-AF0F88C04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95" y="2502219"/>
            <a:ext cx="4690982" cy="26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22C66-1037-4CAD-802B-6F0DB7A2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Racer" pitchFamily="2" charset="0"/>
              </a:rPr>
              <a:t>2D vs 3D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6DDEC5-8417-4B65-B7A4-91E41082B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050" y1="25316" x2="18812" y2="40506"/>
                        <a14:foregroundMark x1="28713" y1="25316" x2="16832" y2="28481"/>
                        <a14:foregroundMark x1="69802" y1="48734" x2="85149" y2="45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690688"/>
            <a:ext cx="6762750" cy="52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81</Words>
  <Application>Microsoft Office PowerPoint</Application>
  <PresentationFormat>Panorámica</PresentationFormat>
  <Paragraphs>35</Paragraphs>
  <Slides>16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AMORICA SANS</vt:lpstr>
      <vt:lpstr>Arial</vt:lpstr>
      <vt:lpstr>Calibri</vt:lpstr>
      <vt:lpstr>Calibri Light</vt:lpstr>
      <vt:lpstr>Racer</vt:lpstr>
      <vt:lpstr>Tema de Office</vt:lpstr>
      <vt:lpstr>Image</vt:lpstr>
      <vt:lpstr>Presentación de PowerPoint</vt:lpstr>
      <vt:lpstr>Juego de carreras</vt:lpstr>
      <vt:lpstr>Simplicidad</vt:lpstr>
      <vt:lpstr>Dinamismo</vt:lpstr>
      <vt:lpstr>Mecanica</vt:lpstr>
      <vt:lpstr>A los detalles técnicos</vt:lpstr>
      <vt:lpstr>2D vs 3D</vt:lpstr>
      <vt:lpstr>2D vs 3D</vt:lpstr>
      <vt:lpstr>2D vs 3D</vt:lpstr>
      <vt:lpstr>Controles</vt:lpstr>
      <vt:lpstr>Power up</vt:lpstr>
      <vt:lpstr>Pistas y Rangos</vt:lpstr>
      <vt:lpstr>En un futuro no muy lejano...</vt:lpstr>
      <vt:lpstr>VS</vt:lpstr>
      <vt:lpstr>$$$</vt:lpstr>
      <vt:lpstr>Pero…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 Rush - Racer de onezero</dc:title>
  <dc:creator>Alumno</dc:creator>
  <cp:lastModifiedBy>tripler3 rr</cp:lastModifiedBy>
  <cp:revision>21</cp:revision>
  <dcterms:created xsi:type="dcterms:W3CDTF">2019-08-29T14:29:03Z</dcterms:created>
  <dcterms:modified xsi:type="dcterms:W3CDTF">2019-12-05T18:27:10Z</dcterms:modified>
</cp:coreProperties>
</file>