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65" r:id="rId13"/>
    <p:sldId id="26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ер-Зул Даэлин" initials="НД" lastIdx="1" clrIdx="0">
    <p:extLst>
      <p:ext uri="{19B8F6BF-5375-455C-9EA6-DF929625EA0E}">
        <p15:presenceInfo xmlns:p15="http://schemas.microsoft.com/office/powerpoint/2012/main" userId="a4b1bd8e5c254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7E3A3-CE57-44CB-81ED-F378D648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D6C816-F49D-48E8-A24B-FE7997F0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3BDD5-5C37-4AF2-A547-2BA0537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A582A-A497-4F56-ABBE-513D0DC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F2078-4B71-4376-87D7-86825C0C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AC9C-7581-49C9-96ED-AFF147E8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D36430-4733-4C2A-B13B-4C54877D8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F9F14-8173-4770-BB4E-900E5700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A3CE7-81A7-4835-B52D-CA01BAA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71CD2-2AE4-4CBC-9EDC-6793304F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E0AE1-9BC4-45BA-AD98-53074E03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A00480-6F61-46F7-A7A1-E07D9E15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A3E7B-A10F-4A1B-9536-564D0E02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6F6C2-ADF1-48F4-A9CB-C06A1271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78BDB-D6BD-4D08-B353-019C66B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061A1-CB1D-421F-841A-D51DDFC3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F7F93-964D-460B-AB45-1BD490C3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C3941-5B16-4C14-80C5-E3622BD4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406BC-2BFE-42F5-9BB0-047A58F8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0B4FF-6503-40C8-BDB4-270F1CA7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B6BD9-F122-443C-8892-6FE405A5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9FDFC-D342-4094-9515-A462F5C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135432-F85F-4DD8-BFFB-03248ECC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9DEED-40C1-4264-964A-BD18B9C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963F1-D1A1-4BAC-898C-762A72CD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EF7B5-35D5-4AAB-A250-58CF4D92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BF556-199A-45B9-8951-CC08CA93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5A1FB7-46A7-4A59-A4C1-2EF05EAB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29796-6032-4BF7-AB60-F69BC1C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D10AB-8E3A-48D9-9928-4B15986E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9B36C-B3E3-4828-BA5C-7DE82E2E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FF5A7-CF84-41EB-9A77-9934900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8574C-4430-489D-A4F9-3CDFB7D9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8EB09F-F0DE-49C9-89F7-5C05AE7D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4E34F-A5A5-43A6-90D0-3D7D4133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A7099-9C25-4134-99D7-B09BD78A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7F4329-F883-4B94-B714-C303806C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50AD05-79F3-4E61-9219-7240211F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52975-B56F-40F7-87F8-2E3B752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4FC5-83C1-4B26-BEB8-082893B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74EDAC-DE39-4350-AB63-FFF134FD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8FA262-03EE-49EC-AD55-1EBF544E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5A49F1-F34A-4BF3-BCF3-F63B455A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0A74D-F3F5-4284-A2F4-D0BE9C17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ABEDCE-2845-4213-965F-29C84A1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BF0D8-6E76-4A8F-AEB6-F6D30B05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7CF50-61D8-4DD3-9090-28A86802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93F9F-CE2E-4314-98FB-BA565139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4CB7A-EA8E-483E-8623-C124B41B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028556-1FA2-4037-B402-AAFB71D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7172D-FFF6-4F79-9FB2-ECBC1F5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BEC6AC-1A15-4EE5-94D6-3E8FA6DD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1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5EC4-6B2A-4F70-873C-6800B271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196F10-51CC-4353-8DA4-C8B406C0A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2A703-0217-4B4E-80E2-3BAEC6BD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1F6615-E480-4097-97B6-DA2D185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7BB58-A0CC-4535-84D1-967A903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09A6E-9955-43D2-A66B-22995A03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FADC1-59B0-4640-8288-8BB8269A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14A8F-8C9C-4BFA-8527-54BBCB11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8B983-B5B4-4495-A31A-AA4BEACA8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5709-43ED-4C7D-B675-821C1814A80D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A34C2E-6ACD-4BB4-8F07-1CDD7093A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FB2C2-71D0-4721-95FC-A9B54F4CF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C7D19-2B71-4FBC-8A56-02DFB3BD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37" y="3266764"/>
            <a:ext cx="9144000" cy="1373773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4400" dirty="0"/>
              <a:t>Тема: «Разработка программных модулей для информационной системы "Поликлиника"»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D48C9-9F53-40BA-8D7B-DEC58F31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337" y="4829536"/>
            <a:ext cx="9144000" cy="1655762"/>
          </a:xfrm>
        </p:spPr>
        <p:txBody>
          <a:bodyPr/>
          <a:lstStyle/>
          <a:p>
            <a:r>
              <a:rPr lang="ru-RU" dirty="0"/>
              <a:t>Разработал студент 3 курса</a:t>
            </a:r>
          </a:p>
          <a:p>
            <a:r>
              <a:rPr lang="ru-RU" dirty="0"/>
              <a:t>Группы ИСП21.1А</a:t>
            </a:r>
          </a:p>
          <a:p>
            <a:r>
              <a:rPr lang="ru-RU" dirty="0"/>
              <a:t>Жаворонков Владислав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E875E-72E7-85CD-87BA-7E472474C1C4}"/>
              </a:ext>
            </a:extLst>
          </p:cNvPr>
          <p:cNvSpPr txBox="1"/>
          <p:nvPr/>
        </p:nvSpPr>
        <p:spPr>
          <a:xfrm>
            <a:off x="2677105" y="0"/>
            <a:ext cx="72184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+mj-lt"/>
              </a:rPr>
              <a:t>Курсовой проект </a:t>
            </a:r>
            <a:br>
              <a:rPr lang="ru-RU" sz="4400" dirty="0">
                <a:latin typeface="+mj-lt"/>
              </a:rPr>
            </a:br>
            <a:r>
              <a:rPr lang="ru-RU" sz="4400" dirty="0">
                <a:latin typeface="+mj-lt"/>
              </a:rPr>
              <a:t>по дисциплине МДК 01.01 «Разработка программных модулей»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97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4314739" y="1114443"/>
            <a:ext cx="294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просмотра всех сотрудников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794" y="1822329"/>
            <a:ext cx="7808718" cy="49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1510819" y="971995"/>
            <a:ext cx="294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добавления данных о сотруднике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7647711" y="971995"/>
            <a:ext cx="330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редактирования данных о сотруднике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57538-F0FB-263D-41F2-0461DD70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" y="1818620"/>
            <a:ext cx="5834495" cy="33382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68BF-E028-B9BB-9C64-E97DA290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61" y="1818619"/>
            <a:ext cx="5888187" cy="33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15906-AAAE-2CCE-0487-96468805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07"/>
            <a:ext cx="10515600" cy="1325563"/>
          </a:xfrm>
        </p:spPr>
        <p:txBody>
          <a:bodyPr/>
          <a:lstStyle/>
          <a:p>
            <a:r>
              <a:rPr lang="ru-RU" dirty="0"/>
              <a:t>Результат функции вывода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87FAC-FEC6-4D89-AAE6-1389A267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3" y="1766655"/>
            <a:ext cx="4953691" cy="33246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C7232B-DF39-97B3-9C7F-34EC3453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06" y="1643562"/>
            <a:ext cx="629690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B5C95-8976-4725-BC3D-57A5B11E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17"/>
            <a:ext cx="10515600" cy="697157"/>
          </a:xfrm>
        </p:spPr>
        <p:txBody>
          <a:bodyPr/>
          <a:lstStyle/>
          <a:p>
            <a:pPr algn="ctr"/>
            <a:r>
              <a:rPr lang="ru-RU" dirty="0"/>
              <a:t>Отладка</a:t>
            </a:r>
            <a:r>
              <a:rPr lang="en-US" dirty="0"/>
              <a:t> </a:t>
            </a:r>
            <a:r>
              <a:rPr lang="ru-RU" dirty="0"/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E56B6-8095-1F35-FC1A-2CF64C75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36" y="1394579"/>
            <a:ext cx="5496560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0D240-6854-41ED-3CF4-898281145645}"/>
              </a:ext>
            </a:extLst>
          </p:cNvPr>
          <p:cNvSpPr txBox="1"/>
          <p:nvPr/>
        </p:nvSpPr>
        <p:spPr>
          <a:xfrm>
            <a:off x="5328137" y="10768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5A3AE-864F-FFBA-A1F7-9BD82A5388A2}"/>
              </a:ext>
            </a:extLst>
          </p:cNvPr>
          <p:cNvSpPr txBox="1"/>
          <p:nvPr/>
        </p:nvSpPr>
        <p:spPr>
          <a:xfrm>
            <a:off x="5279779" y="2717177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Решение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54018-20ED-01D6-0139-50804910299A}"/>
              </a:ext>
            </a:extLst>
          </p:cNvPr>
          <p:cNvSpPr txBox="1"/>
          <p:nvPr/>
        </p:nvSpPr>
        <p:spPr>
          <a:xfrm>
            <a:off x="838200" y="3081145"/>
            <a:ext cx="10867292" cy="408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создана глобальная переменная: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static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PatientID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выборе элемента в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происходило присваивание ей значения: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FrameClass.PatientID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.Parse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CmbSelectPatientMedRec.SelectedValue.ToString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Дальше замена кода: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patientrec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DBHospitalEntities.GetContext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().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Patients_Medical_Records_Table.Where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(x =&gt;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x.id_medical_records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==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.Parse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CmbSelectPatientMedRec.SelectedValue.ToString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())).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FirstOrDefault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patientrec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DBHospitalEntities.GetContext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().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Patients_Medical_Records_Table.Where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(x =&gt;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x.id_medical_records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==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FrameClass.PatientID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).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FirstOrDefault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8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28840-3EC3-4ACA-A9AE-6767C8E5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334108"/>
            <a:ext cx="10509738" cy="106387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F51C0-9654-5A03-65A4-1384F1BFEEC7}"/>
              </a:ext>
            </a:extLst>
          </p:cNvPr>
          <p:cNvSpPr txBox="1"/>
          <p:nvPr/>
        </p:nvSpPr>
        <p:spPr>
          <a:xfrm>
            <a:off x="499697" y="2074985"/>
            <a:ext cx="11605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результате выполнения курсового проекта и исследования информационной системы «Поликлиника» удалось достичь всех поставленных целей.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1A682-A196-A4A1-FE08-273574442D57}"/>
              </a:ext>
            </a:extLst>
          </p:cNvPr>
          <p:cNvSpPr txBox="1"/>
          <p:nvPr/>
        </p:nvSpPr>
        <p:spPr>
          <a:xfrm>
            <a:off x="438150" y="3429000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её можно доработать:</a:t>
            </a:r>
          </a:p>
          <a:p>
            <a:r>
              <a:rPr lang="ru-RU" sz="2400" dirty="0"/>
              <a:t>Добавить редактирование изображения сотрудника (на данный момент времени это не представляется возможным).</a:t>
            </a:r>
          </a:p>
        </p:txBody>
      </p:sp>
    </p:spTree>
    <p:extLst>
      <p:ext uri="{BB962C8B-B14F-4D97-AF65-F5344CB8AC3E}">
        <p14:creationId xmlns:p14="http://schemas.microsoft.com/office/powerpoint/2010/main" val="39566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8AF22-DBAC-4534-9566-9C997E8C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6D75-31B8-42DD-A1D0-AAE9FAD3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  <a:p>
            <a:r>
              <a:rPr lang="ru-RU" dirty="0"/>
              <a:t>Среда разработки и язык программирования</a:t>
            </a:r>
          </a:p>
          <a:p>
            <a:r>
              <a:rPr lang="ru-RU" dirty="0"/>
              <a:t>Хранение данных</a:t>
            </a:r>
          </a:p>
          <a:p>
            <a:r>
              <a:rPr lang="ru-RU" dirty="0"/>
              <a:t>Выполнение приложения</a:t>
            </a:r>
          </a:p>
          <a:p>
            <a:r>
              <a:rPr lang="ru-RU" dirty="0"/>
              <a:t>Результат функции вывода в </a:t>
            </a:r>
            <a:r>
              <a:rPr lang="en-US" dirty="0"/>
              <a:t>Excel</a:t>
            </a:r>
            <a:endParaRPr lang="ru-RU" dirty="0"/>
          </a:p>
          <a:p>
            <a:r>
              <a:rPr lang="ru-RU" dirty="0"/>
              <a:t>Отладка</a:t>
            </a:r>
          </a:p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083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789D2-D6D5-EF71-720B-DCE5A5D7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888" y="1793174"/>
            <a:ext cx="11400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Разработать приложение для информационной системы «Поликлиника» с целью облегчения и автоматизации процесса сбора, хранения и редактирования информации о врачах и пациентах, приёмах, диагнозах, историях болезней.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9033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81FB-D4D6-4900-A08A-937F1168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Среда разработки и язык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F0F05-5AFF-42D6-A1E8-2FF8F00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82" y="13684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Приложение написано с помощью </a:t>
            </a:r>
            <a:r>
              <a:rPr lang="en-US" dirty="0"/>
              <a:t>IDE Microsoft Visual Studio.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В качестве языка программирования выбран </a:t>
            </a:r>
            <a:r>
              <a:rPr lang="en-US" dirty="0"/>
              <a:t>C#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Тип проекта - приложение </a:t>
            </a:r>
            <a:r>
              <a:rPr lang="en-US" dirty="0"/>
              <a:t>WPF </a:t>
            </a:r>
            <a:r>
              <a:rPr lang="ru-RU" dirty="0"/>
              <a:t>(</a:t>
            </a:r>
            <a:r>
              <a:rPr lang="en-US" dirty="0"/>
              <a:t>.NET Framework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90187B-F726-FD0E-DCDA-3329F58E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20" y="2951062"/>
            <a:ext cx="5628541" cy="37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49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D47ED-8A8E-4293-B9DC-BF2C7154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6" y="6469"/>
            <a:ext cx="10515600" cy="858941"/>
          </a:xfrm>
        </p:spPr>
        <p:txBody>
          <a:bodyPr/>
          <a:lstStyle/>
          <a:p>
            <a:pPr algn="ctr"/>
            <a:r>
              <a:rPr lang="ru-RU" dirty="0"/>
              <a:t>Хранение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8D54A-2B50-6FBD-9ECE-24F1F3E34206}"/>
              </a:ext>
            </a:extLst>
          </p:cNvPr>
          <p:cNvSpPr txBox="1"/>
          <p:nvPr/>
        </p:nvSpPr>
        <p:spPr>
          <a:xfrm>
            <a:off x="316521" y="718608"/>
            <a:ext cx="114651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Хранение данных производится с помощью </a:t>
            </a:r>
            <a:r>
              <a:rPr lang="en-US" sz="2400" dirty="0"/>
              <a:t>SQL Server.</a:t>
            </a:r>
            <a:r>
              <a:rPr lang="ru-RU" sz="2400" dirty="0"/>
              <a:t> Взаимодействие с ним с помощью </a:t>
            </a:r>
            <a:r>
              <a:rPr lang="en-US" sz="2400" dirty="0"/>
              <a:t>SQL Server Management Studio</a:t>
            </a:r>
            <a:r>
              <a:rPr lang="ru-RU" sz="2400" dirty="0"/>
              <a:t>.</a:t>
            </a:r>
          </a:p>
          <a:p>
            <a:pPr algn="just"/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D7FC3E-D1E1-A065-81CA-C39A8D38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43" y="2029986"/>
            <a:ext cx="8349614" cy="4828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1E9A2-E38E-6AA2-19B1-3DF6DA8AED6C}"/>
              </a:ext>
            </a:extLst>
          </p:cNvPr>
          <p:cNvSpPr txBox="1"/>
          <p:nvPr/>
        </p:nvSpPr>
        <p:spPr>
          <a:xfrm>
            <a:off x="738551" y="1577549"/>
            <a:ext cx="1062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Диаграмма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099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0F2F0-15AF-47EE-668C-887468F3E485}"/>
              </a:ext>
            </a:extLst>
          </p:cNvPr>
          <p:cNvSpPr txBox="1"/>
          <p:nvPr/>
        </p:nvSpPr>
        <p:spPr>
          <a:xfrm>
            <a:off x="1546435" y="1499264"/>
            <a:ext cx="278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авторизации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C43E20-A86C-0E8D-5B3E-6B8DD52E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25" y="2034304"/>
            <a:ext cx="5644882" cy="32264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0FA80-3BF7-A69B-A4FD-9152C044E15C}"/>
              </a:ext>
            </a:extLst>
          </p:cNvPr>
          <p:cNvSpPr txBox="1"/>
          <p:nvPr/>
        </p:nvSpPr>
        <p:spPr>
          <a:xfrm>
            <a:off x="8265531" y="1499264"/>
            <a:ext cx="256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Главная страница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FF905-0320-81EA-E355-0A03EC71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2" y="2034304"/>
            <a:ext cx="5364747" cy="32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1547789" y="1423146"/>
            <a:ext cx="294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добавления записи о приёме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4561" y="1508166"/>
            <a:ext cx="46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редактирования записи о приёме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EA516E-B707-4FB6-0908-C324BE96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9" y="2290337"/>
            <a:ext cx="5920195" cy="33778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129BF0-36EB-908E-6E06-23ED15CB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21" y="2290337"/>
            <a:ext cx="5915680" cy="33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3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4314739" y="1114443"/>
            <a:ext cx="294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просмотра личных данных пациента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55C19-5058-B31B-06D5-10B6AF64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26" y="1822329"/>
            <a:ext cx="8235547" cy="46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1" y="125369"/>
            <a:ext cx="10515600" cy="846626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FB5A-8220-B54C-19FA-666AFD245CC7}"/>
              </a:ext>
            </a:extLst>
          </p:cNvPr>
          <p:cNvSpPr txBox="1"/>
          <p:nvPr/>
        </p:nvSpPr>
        <p:spPr>
          <a:xfrm>
            <a:off x="4314739" y="1114443"/>
            <a:ext cx="294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Страница просмотра статистики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8082" y="1822329"/>
            <a:ext cx="7072172" cy="47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4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352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Тема Office</vt:lpstr>
      <vt:lpstr> Тема: «Разработка программных модулей для информационной системы "Поликлиника"»</vt:lpstr>
      <vt:lpstr>Содержание</vt:lpstr>
      <vt:lpstr>Цель курсовой работы</vt:lpstr>
      <vt:lpstr>Среда разработки и язык программирования</vt:lpstr>
      <vt:lpstr>Хранение данных</vt:lpstr>
      <vt:lpstr>Выполнение приложения</vt:lpstr>
      <vt:lpstr>Выполнение приложения</vt:lpstr>
      <vt:lpstr>Выполнение приложения</vt:lpstr>
      <vt:lpstr>Выполнение приложения</vt:lpstr>
      <vt:lpstr>Выполнение приложения</vt:lpstr>
      <vt:lpstr>Выполнение приложения</vt:lpstr>
      <vt:lpstr>Результат функции вывода в Excel</vt:lpstr>
      <vt:lpstr>Отладка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МДК01.01  на тему «Приложение плеер ZXCmusic»</dc:title>
  <dc:creator>Jodah</dc:creator>
  <cp:lastModifiedBy>Нер-Зул Даэлин</cp:lastModifiedBy>
  <cp:revision>36</cp:revision>
  <dcterms:created xsi:type="dcterms:W3CDTF">2024-03-02T09:00:29Z</dcterms:created>
  <dcterms:modified xsi:type="dcterms:W3CDTF">2024-03-12T14:48:02Z</dcterms:modified>
</cp:coreProperties>
</file>