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63924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85984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003857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39757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6749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64435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01584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444693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65109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46393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99443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33466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65516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894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049608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2339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5135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624339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8664604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0224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28345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40954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53303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856818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7351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698098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39047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9/20/2024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0943907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satheeshwari R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422200753</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422200753</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7958107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307804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247873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3964207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452697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282801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2150129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390777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551809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896040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6"/>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1"/>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956110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7335018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49160747"/>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2024-09-20T04:35:30Z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