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847B-336C-48FA-A20A-A67D399CE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E86ECB-F375-F3A8-A46B-FCB52C2F74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8D2AF-6158-CF85-C789-407E8FB8F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B0536-BE31-4B88-8C76-9D134054AA7A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1C24B-BA1A-CF30-B52A-067B9A34C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03819-FA60-E2C4-E205-E1E4ADA1A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14C4A-5612-4AE6-907F-F0F5FE6C0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082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098E6-430B-872E-5525-6C8127F09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8E92F-C478-15F1-0181-5C256D01C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52541-9E54-B249-BCAC-9E9DC18AE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B0536-BE31-4B88-8C76-9D134054AA7A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465F3-E84B-1F7A-C56D-7B224E43D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3DB44-A9EB-E527-53DE-899B42004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14C4A-5612-4AE6-907F-F0F5FE6C0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492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3C1F1A-75E8-10B3-EE6E-50C2B3C375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1B8535-B5FA-0E39-9ABF-9D3818BAF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6D91C-49CE-9EC7-7240-2C02E513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B0536-BE31-4B88-8C76-9D134054AA7A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5681E-D669-EB21-2198-F1FF7C5A6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3FBF7-FCF2-08D5-ECB8-965E526E4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14C4A-5612-4AE6-907F-F0F5FE6C0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85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AE7D1-AA48-04B4-0B5E-2AC3AF41D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E133F-F3C9-A9CB-19F9-933267682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A3837-0765-9EFD-EFC3-AEE60300A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B0536-BE31-4B88-8C76-9D134054AA7A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7DB5E-525C-B617-F759-7D21CD4F7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C6444-DC3D-A394-B666-0754DD414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14C4A-5612-4AE6-907F-F0F5FE6C0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203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99CE5-4A84-6245-5292-76C99E78E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EF5C5-2DEC-CC16-1739-6C48B916E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30340-C790-95FB-1D4F-4E6F92B34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B0536-BE31-4B88-8C76-9D134054AA7A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D7A2E-2D0B-2B47-D51D-089C164EF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E80D3-79E7-2449-41D2-4DA9053A3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14C4A-5612-4AE6-907F-F0F5FE6C0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53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C9919-5C68-4D5C-88E4-C560E79B0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40089-B28B-EB74-73B4-17365F22C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887406-8BB8-736B-EC5B-D1221277C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63A84-BB90-57A8-8DDE-6A121A813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B0536-BE31-4B88-8C76-9D134054AA7A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367A1-82F0-C491-8686-4023E9E1D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F20E9-96BC-0815-E6D5-3F84F1A2A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14C4A-5612-4AE6-907F-F0F5FE6C0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986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8FE46-72E2-1492-D812-59192D20B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DE654-28BE-C5FD-F33C-8E3AE5C8A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7305A1-B883-2190-9121-F5A082942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3DA167-E970-99AD-D51A-06C88580F5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5AA788-F68A-B222-C482-671171CB10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1B9E6E-8CB1-B6B1-472F-5A218F6F2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B0536-BE31-4B88-8C76-9D134054AA7A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2D94E0-9F85-7D80-972C-2C14AF991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E47F28-A710-2FE4-FA3E-291A56E30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14C4A-5612-4AE6-907F-F0F5FE6C0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075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EA9CF-F744-EC9F-8060-380126174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0968FA-0F7B-94A1-6020-1F7BBF583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B0536-BE31-4B88-8C76-9D134054AA7A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350D5E-8A09-3D85-E9FE-91A016670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0C9027-93BD-9222-8F46-39E38D9B7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14C4A-5612-4AE6-907F-F0F5FE6C0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146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50D99D-81B6-28D2-F30B-895A26A13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B0536-BE31-4B88-8C76-9D134054AA7A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95AB57-CC4C-B33D-6323-59CA54D97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F10F8-F9D6-4821-CCDE-58684ECC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14C4A-5612-4AE6-907F-F0F5FE6C0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465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26BA9-1741-5149-9A44-0966B013E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905B6-8CD8-B9B3-A6F8-EAF691405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9A6DF-933C-CE14-5F65-AD0ED8F0D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026A3-8217-1292-17DF-081017310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B0536-BE31-4B88-8C76-9D134054AA7A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85316-980E-7B23-BD99-0C9D3ED7B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40AB6-A7EB-55AB-DEB6-E9FF7AD5E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14C4A-5612-4AE6-907F-F0F5FE6C0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53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4D05-EE17-B853-9A66-2AA683F70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E56E06-1174-05CA-DE47-5A82EF5368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C929FA-7AA7-F3D1-3ADA-04F3E8BCB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BDCA0-F1D3-40DE-4B29-077A4D21A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B0536-BE31-4B88-8C76-9D134054AA7A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AB4D7-F0C7-C4AD-062E-EE4251D68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32CF9-0F0E-BAAD-3CDC-D5E8A6EE8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14C4A-5612-4AE6-907F-F0F5FE6C0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089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779056-21A4-5F42-E8BA-83EA02C20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5C787-AE78-293D-2512-AD7C39597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867F0-3F83-C4C2-31F3-E9E613751A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B0536-BE31-4B88-8C76-9D134054AA7A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98289-4C71-E526-A31C-0153442C0C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B3921-9718-8947-7524-C2E87B0FEE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14C4A-5612-4AE6-907F-F0F5FE6C0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57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25686-E372-23C3-3044-5F987D8BFB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AAAE0A-50DF-F818-3708-0844D60C7A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225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A3F6E47D-B46C-4A96-D1D9-DD45FAE37FC7}"/>
              </a:ext>
            </a:extLst>
          </p:cNvPr>
          <p:cNvGrpSpPr/>
          <p:nvPr/>
        </p:nvGrpSpPr>
        <p:grpSpPr>
          <a:xfrm>
            <a:off x="4065939" y="2245779"/>
            <a:ext cx="2690424" cy="1496652"/>
            <a:chOff x="3102087" y="1932348"/>
            <a:chExt cx="2690424" cy="149665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53FE62A-CE67-7AC8-B434-86B1E4DED76B}"/>
                </a:ext>
              </a:extLst>
            </p:cNvPr>
            <p:cNvGrpSpPr/>
            <p:nvPr/>
          </p:nvGrpSpPr>
          <p:grpSpPr>
            <a:xfrm>
              <a:off x="3102087" y="1932348"/>
              <a:ext cx="2690424" cy="1496652"/>
              <a:chOff x="3115154" y="1932348"/>
              <a:chExt cx="2690424" cy="1496652"/>
            </a:xfrm>
          </p:grpSpPr>
          <p:grpSp>
            <p:nvGrpSpPr>
              <p:cNvPr id="4" name="aGrouping" descr="Example of AWS Cloud group, represented as a rectangle with AWS logo at the top left, and AWS Cloud as a title.">
                <a:extLst>
                  <a:ext uri="{FF2B5EF4-FFF2-40B4-BE49-F238E27FC236}">
                    <a16:creationId xmlns:a16="http://schemas.microsoft.com/office/drawing/2014/main" id="{267F9906-D008-F0CE-9DA8-65CE1E4B4BAA}"/>
                  </a:ext>
                </a:extLst>
              </p:cNvPr>
              <p:cNvGrpSpPr/>
              <p:nvPr/>
            </p:nvGrpSpPr>
            <p:grpSpPr>
              <a:xfrm>
                <a:off x="3115154" y="1932348"/>
                <a:ext cx="2690424" cy="1496652"/>
                <a:chOff x="1260475" y="1341438"/>
                <a:chExt cx="1844675" cy="1042987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6A84D86C-057D-39BB-19D6-0286A73408BD}"/>
                    </a:ext>
                  </a:extLst>
                </p:cNvPr>
                <p:cNvSpPr/>
                <p:nvPr/>
              </p:nvSpPr>
              <p:spPr>
                <a:xfrm>
                  <a:off x="1260475" y="1341439"/>
                  <a:ext cx="1844675" cy="1042986"/>
                </a:xfrm>
                <a:prstGeom prst="rect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02920" tIns="9144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6" name="Graphic 5">
                  <a:extLst>
                    <a:ext uri="{FF2B5EF4-FFF2-40B4-BE49-F238E27FC236}">
                      <a16:creationId xmlns:a16="http://schemas.microsoft.com/office/drawing/2014/main" id="{48E8D3A4-96BA-6641-D7D2-15F446FCF4F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/>
                <a:stretch/>
              </p:blipFill>
              <p:spPr>
                <a:xfrm>
                  <a:off x="1260476" y="1341438"/>
                  <a:ext cx="381000" cy="381000"/>
                </a:xfrm>
                <a:prstGeom prst="rect">
                  <a:avLst/>
                </a:prstGeom>
              </p:spPr>
            </p:pic>
          </p:grpSp>
          <p:pic>
            <p:nvPicPr>
              <p:cNvPr id="10" name="Graphic 6" descr="Amazon Relational Database Service (Amazon RDS) service icon.">
                <a:extLst>
                  <a:ext uri="{FF2B5EF4-FFF2-40B4-BE49-F238E27FC236}">
                    <a16:creationId xmlns:a16="http://schemas.microsoft.com/office/drawing/2014/main" id="{876EC0A3-39E5-8FE0-C10E-60669B3BC5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 bwMode="auto">
              <a:xfrm>
                <a:off x="4079366" y="2252187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43043AE-3C45-7DC9-C5AC-A363D36B85F4}"/>
                </a:ext>
              </a:extLst>
            </p:cNvPr>
            <p:cNvSpPr txBox="1"/>
            <p:nvPr/>
          </p:nvSpPr>
          <p:spPr>
            <a:xfrm>
              <a:off x="3895104" y="3014187"/>
              <a:ext cx="110439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RDS</a:t>
              </a:r>
              <a:endParaRPr lang="en-US" altLang="en-US" sz="1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D75AE08-3B7C-2483-3496-17042E662E77}"/>
              </a:ext>
            </a:extLst>
          </p:cNvPr>
          <p:cNvGrpSpPr/>
          <p:nvPr/>
        </p:nvGrpSpPr>
        <p:grpSpPr>
          <a:xfrm>
            <a:off x="1867241" y="2487961"/>
            <a:ext cx="1104390" cy="1266831"/>
            <a:chOff x="1867241" y="2487961"/>
            <a:chExt cx="1104390" cy="1266831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8923497E-BD3D-6EF9-B6FD-48548DAF5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82318" y="2487961"/>
              <a:ext cx="1074236" cy="1074236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CF63123-AFCA-E34B-4BF1-3225F4B18619}"/>
                </a:ext>
              </a:extLst>
            </p:cNvPr>
            <p:cNvSpPr txBox="1"/>
            <p:nvPr/>
          </p:nvSpPr>
          <p:spPr>
            <a:xfrm>
              <a:off x="1867241" y="3493182"/>
              <a:ext cx="110439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Console App</a:t>
              </a:r>
              <a:endParaRPr lang="en-US" altLang="en-US" sz="1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80C7FC95-AB64-F1EC-1DF9-2B463192BECF}"/>
              </a:ext>
            </a:extLst>
          </p:cNvPr>
          <p:cNvSpPr txBox="1"/>
          <p:nvPr/>
        </p:nvSpPr>
        <p:spPr>
          <a:xfrm>
            <a:off x="1816326" y="2025257"/>
            <a:ext cx="130804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Open Data Portal</a:t>
            </a:r>
            <a:endParaRPr lang="en-US" altLang="en-US" sz="18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12C2D08-4D4D-12A3-D2B5-9DAC00FE72CC}"/>
              </a:ext>
            </a:extLst>
          </p:cNvPr>
          <p:cNvSpPr txBox="1"/>
          <p:nvPr/>
        </p:nvSpPr>
        <p:spPr>
          <a:xfrm>
            <a:off x="8004979" y="3479601"/>
            <a:ext cx="13828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Apache Superset</a:t>
            </a:r>
            <a:endParaRPr lang="en-US" altLang="en-US" sz="18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276306D-DCF1-A2DF-649C-622A5F464B79}"/>
              </a:ext>
            </a:extLst>
          </p:cNvPr>
          <p:cNvGrpSpPr/>
          <p:nvPr/>
        </p:nvGrpSpPr>
        <p:grpSpPr>
          <a:xfrm>
            <a:off x="4794274" y="4824269"/>
            <a:ext cx="1233753" cy="1377541"/>
            <a:chOff x="6758346" y="2198338"/>
            <a:chExt cx="1233753" cy="137754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C0A6603-A8EF-6183-CB77-1F91E86BD901}"/>
                </a:ext>
              </a:extLst>
            </p:cNvPr>
            <p:cNvSpPr txBox="1"/>
            <p:nvPr/>
          </p:nvSpPr>
          <p:spPr>
            <a:xfrm>
              <a:off x="6758346" y="3144992"/>
              <a:ext cx="1233753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Databricks (Apache Spark)</a:t>
              </a:r>
              <a:endParaRPr lang="en-US" altLang="en-US" sz="1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5" name="Picture 24" descr="A red cubes stacked together">
              <a:extLst>
                <a:ext uri="{FF2B5EF4-FFF2-40B4-BE49-F238E27FC236}">
                  <a16:creationId xmlns:a16="http://schemas.microsoft.com/office/drawing/2014/main" id="{1C5D103C-6F55-E730-350E-CD8A63A0AD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1896" y="2198338"/>
              <a:ext cx="946654" cy="946654"/>
            </a:xfrm>
            <a:prstGeom prst="rect">
              <a:avLst/>
            </a:prstGeom>
          </p:spPr>
        </p:pic>
      </p:grp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C9F4BC0F-0509-7A6A-365B-B4616627F88B}"/>
              </a:ext>
            </a:extLst>
          </p:cNvPr>
          <p:cNvCxnSpPr>
            <a:cxnSpLocks/>
            <a:stCxn id="10" idx="1"/>
            <a:endCxn id="25" idx="1"/>
          </p:cNvCxnSpPr>
          <p:nvPr/>
        </p:nvCxnSpPr>
        <p:spPr>
          <a:xfrm rot="10800000" flipV="1">
            <a:off x="4937825" y="2946618"/>
            <a:ext cx="92327" cy="2350978"/>
          </a:xfrm>
          <a:prstGeom prst="bentConnector3">
            <a:avLst>
              <a:gd name="adj1" fmla="val 347598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39491607-D282-6C47-ABDE-5836B4078D43}"/>
              </a:ext>
            </a:extLst>
          </p:cNvPr>
          <p:cNvCxnSpPr>
            <a:cxnSpLocks/>
            <a:stCxn id="25" idx="3"/>
            <a:endCxn id="10" idx="3"/>
          </p:cNvCxnSpPr>
          <p:nvPr/>
        </p:nvCxnSpPr>
        <p:spPr>
          <a:xfrm flipH="1" flipV="1">
            <a:off x="5792151" y="2946618"/>
            <a:ext cx="92327" cy="2350978"/>
          </a:xfrm>
          <a:prstGeom prst="bentConnector3">
            <a:avLst>
              <a:gd name="adj1" fmla="val -247598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 descr="Apache Superset">
            <a:extLst>
              <a:ext uri="{FF2B5EF4-FFF2-40B4-BE49-F238E27FC236}">
                <a16:creationId xmlns:a16="http://schemas.microsoft.com/office/drawing/2014/main" id="{8A88551E-5B6A-C1A0-59A5-9BD687B8825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748" y="2581544"/>
            <a:ext cx="1661317" cy="825121"/>
          </a:xfrm>
          <a:prstGeom prst="rect">
            <a:avLst/>
          </a:prstGeom>
        </p:spPr>
      </p:pic>
      <p:cxnSp>
        <p:nvCxnSpPr>
          <p:cNvPr id="49" name="Straight Arrow Connector 48" descr="Arrow pointing right">
            <a:extLst>
              <a:ext uri="{FF2B5EF4-FFF2-40B4-BE49-F238E27FC236}">
                <a16:creationId xmlns:a16="http://schemas.microsoft.com/office/drawing/2014/main" id="{F541C5B9-DB18-1C6C-1228-86DD8BC9B867}"/>
              </a:ext>
            </a:extLst>
          </p:cNvPr>
          <p:cNvCxnSpPr>
            <a:cxnSpLocks/>
            <a:stCxn id="5" idx="3"/>
            <a:endCxn id="48" idx="1"/>
          </p:cNvCxnSpPr>
          <p:nvPr/>
        </p:nvCxnSpPr>
        <p:spPr>
          <a:xfrm flipV="1">
            <a:off x="6756363" y="2994105"/>
            <a:ext cx="1109385" cy="1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92B53B66-EC30-9F9E-D3C2-442D4E5F5C51}"/>
              </a:ext>
            </a:extLst>
          </p:cNvPr>
          <p:cNvSpPr>
            <a:spLocks noChangeAspect="1"/>
          </p:cNvSpPr>
          <p:nvPr/>
        </p:nvSpPr>
        <p:spPr bwMode="auto">
          <a:xfrm>
            <a:off x="2913503" y="4132846"/>
            <a:ext cx="329184" cy="329184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8BB9923-5DA5-6E39-4B82-74734A1F317D}"/>
              </a:ext>
            </a:extLst>
          </p:cNvPr>
          <p:cNvSpPr>
            <a:spLocks noChangeAspect="1"/>
          </p:cNvSpPr>
          <p:nvPr/>
        </p:nvSpPr>
        <p:spPr bwMode="auto">
          <a:xfrm>
            <a:off x="5246558" y="6244250"/>
            <a:ext cx="329184" cy="329184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501BC03-30CE-8140-1CE0-285E20A0E7D0}"/>
              </a:ext>
            </a:extLst>
          </p:cNvPr>
          <p:cNvSpPr>
            <a:spLocks noChangeAspect="1"/>
          </p:cNvSpPr>
          <p:nvPr/>
        </p:nvSpPr>
        <p:spPr bwMode="auto">
          <a:xfrm>
            <a:off x="5246558" y="1860107"/>
            <a:ext cx="329184" cy="329184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7CF980A-5512-69F1-F615-20DCFA706FAA}"/>
              </a:ext>
            </a:extLst>
          </p:cNvPr>
          <p:cNvSpPr>
            <a:spLocks noChangeAspect="1"/>
          </p:cNvSpPr>
          <p:nvPr/>
        </p:nvSpPr>
        <p:spPr bwMode="auto">
          <a:xfrm>
            <a:off x="7146463" y="3077481"/>
            <a:ext cx="329184" cy="329184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735A719-9288-9CD6-408F-2BDA1552D02D}"/>
              </a:ext>
            </a:extLst>
          </p:cNvPr>
          <p:cNvGrpSpPr/>
          <p:nvPr/>
        </p:nvGrpSpPr>
        <p:grpSpPr>
          <a:xfrm>
            <a:off x="8673893" y="4324086"/>
            <a:ext cx="2894130" cy="2214105"/>
            <a:chOff x="2609523" y="1579996"/>
            <a:chExt cx="2894130" cy="2214105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E6B3396-E3E8-E3A5-ED35-4B8D95DC64B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609523" y="1603702"/>
              <a:ext cx="329184" cy="32918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87F0BB9-E026-7796-1AF9-13E8326BEBD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609523" y="2224107"/>
              <a:ext cx="329184" cy="32918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D64AF91-4110-3527-3C64-CCB7F87CE56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609523" y="2844512"/>
              <a:ext cx="329184" cy="32918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B564639-EFFC-94B3-ABAF-E282F3257C4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609523" y="3464917"/>
              <a:ext cx="329184" cy="32918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B7C613B-0713-5654-DC52-42898A0F8EBD}"/>
                </a:ext>
              </a:extLst>
            </p:cNvPr>
            <p:cNvSpPr txBox="1"/>
            <p:nvPr/>
          </p:nvSpPr>
          <p:spPr>
            <a:xfrm>
              <a:off x="3096883" y="2204033"/>
              <a:ext cx="2406770" cy="30777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>
                  <a:ln>
                    <a:solidFill>
                      <a:schemeClr val="tx1"/>
                    </a:solidFill>
                  </a:ln>
                </a:rPr>
                <a:t>Extract Transform Load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0FE4C01-A271-D1DC-2F47-8A18F47C61A7}"/>
                </a:ext>
              </a:extLst>
            </p:cNvPr>
            <p:cNvSpPr txBox="1"/>
            <p:nvPr/>
          </p:nvSpPr>
          <p:spPr>
            <a:xfrm>
              <a:off x="3096883" y="1579996"/>
              <a:ext cx="2406770" cy="30777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>
                  <a:ln>
                    <a:solidFill>
                      <a:schemeClr val="tx1"/>
                    </a:solidFill>
                  </a:ln>
                </a:rPr>
                <a:t>Ingestion</a:t>
              </a:r>
              <a:endParaRPr lang="en-IN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692893C-CBFA-182D-52ED-64747A2448A6}"/>
                </a:ext>
              </a:extLst>
            </p:cNvPr>
            <p:cNvSpPr txBox="1"/>
            <p:nvPr/>
          </p:nvSpPr>
          <p:spPr>
            <a:xfrm>
              <a:off x="3096883" y="2824438"/>
              <a:ext cx="2406770" cy="30777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>
                  <a:ln>
                    <a:solidFill>
                      <a:schemeClr val="tx1"/>
                    </a:solidFill>
                  </a:ln>
                </a:rPr>
                <a:t>Storage</a:t>
              </a:r>
              <a:endParaRPr lang="en-IN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E17D0F1-642D-C429-BA41-03F85517ABF0}"/>
                </a:ext>
              </a:extLst>
            </p:cNvPr>
            <p:cNvSpPr txBox="1"/>
            <p:nvPr/>
          </p:nvSpPr>
          <p:spPr>
            <a:xfrm>
              <a:off x="3096883" y="3444843"/>
              <a:ext cx="2406770" cy="30777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>
                  <a:ln>
                    <a:solidFill>
                      <a:schemeClr val="tx1"/>
                    </a:solidFill>
                  </a:ln>
                </a:rPr>
                <a:t>Reporting</a:t>
              </a:r>
            </a:p>
          </p:txBody>
        </p:sp>
      </p:grpSp>
      <p:sp>
        <p:nvSpPr>
          <p:cNvPr id="70" name="Title 1">
            <a:extLst>
              <a:ext uri="{FF2B5EF4-FFF2-40B4-BE49-F238E27FC236}">
                <a16:creationId xmlns:a16="http://schemas.microsoft.com/office/drawing/2014/main" id="{B400A658-1D90-1D21-3274-6D4500A10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0498"/>
          </a:xfrm>
        </p:spPr>
        <p:txBody>
          <a:bodyPr>
            <a:normAutofit fontScale="90000"/>
          </a:bodyPr>
          <a:lstStyle/>
          <a:p>
            <a:r>
              <a:rPr lang="en-IN" dirty="0"/>
              <a:t>Architecture Diagram</a:t>
            </a:r>
          </a:p>
        </p:txBody>
      </p:sp>
      <p:pic>
        <p:nvPicPr>
          <p:cNvPr id="71" name="Graphic 21" descr="Globe resource icon for the General Icons category.">
            <a:extLst>
              <a:ext uri="{FF2B5EF4-FFF2-40B4-BE49-F238E27FC236}">
                <a16:creationId xmlns:a16="http://schemas.microsoft.com/office/drawing/2014/main" id="{14578722-BAD7-0622-44C1-32F2D0C3C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2148409" y="1441896"/>
            <a:ext cx="643877" cy="64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14EE7CE3-AD16-EA72-13DF-E636B60E55DE}"/>
              </a:ext>
            </a:extLst>
          </p:cNvPr>
          <p:cNvCxnSpPr>
            <a:cxnSpLocks/>
            <a:stCxn id="9" idx="1"/>
            <a:endCxn id="71" idx="1"/>
          </p:cNvCxnSpPr>
          <p:nvPr/>
        </p:nvCxnSpPr>
        <p:spPr>
          <a:xfrm rot="10800000" flipH="1">
            <a:off x="1882317" y="1763835"/>
            <a:ext cx="266091" cy="1261244"/>
          </a:xfrm>
          <a:prstGeom prst="bentConnector3">
            <a:avLst>
              <a:gd name="adj1" fmla="val -85910"/>
            </a:avLst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88814F6C-0C11-D65D-E722-BB9E6C550B35}"/>
              </a:ext>
            </a:extLst>
          </p:cNvPr>
          <p:cNvCxnSpPr>
            <a:cxnSpLocks/>
            <a:stCxn id="71" idx="3"/>
            <a:endCxn id="9" idx="3"/>
          </p:cNvCxnSpPr>
          <p:nvPr/>
        </p:nvCxnSpPr>
        <p:spPr>
          <a:xfrm>
            <a:off x="2792286" y="1763835"/>
            <a:ext cx="164268" cy="1261244"/>
          </a:xfrm>
          <a:prstGeom prst="bentConnector3">
            <a:avLst>
              <a:gd name="adj1" fmla="val 239163"/>
            </a:avLst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49D0442F-44D2-149F-E9F8-2192CD12F514}"/>
              </a:ext>
            </a:extLst>
          </p:cNvPr>
          <p:cNvCxnSpPr>
            <a:cxnSpLocks/>
            <a:stCxn id="23" idx="2"/>
            <a:endCxn id="5" idx="1"/>
          </p:cNvCxnSpPr>
          <p:nvPr/>
        </p:nvCxnSpPr>
        <p:spPr>
          <a:xfrm rot="5400000" flipH="1" flipV="1">
            <a:off x="2862344" y="2551197"/>
            <a:ext cx="760686" cy="1646503"/>
          </a:xfrm>
          <a:prstGeom prst="bentConnector4">
            <a:avLst>
              <a:gd name="adj1" fmla="val -30052"/>
              <a:gd name="adj2" fmla="val 66769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238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DEC36-168C-2412-6BBA-385F4B7F5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04546-69DF-37ED-B585-1EDEA9814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83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F1701DE-8222-B12C-90B9-56F2CB0EFCB9}"/>
              </a:ext>
            </a:extLst>
          </p:cNvPr>
          <p:cNvGrpSpPr/>
          <p:nvPr/>
        </p:nvGrpSpPr>
        <p:grpSpPr>
          <a:xfrm>
            <a:off x="2609523" y="1579996"/>
            <a:ext cx="2894130" cy="2214105"/>
            <a:chOff x="2609523" y="1579996"/>
            <a:chExt cx="2894130" cy="221410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BE7D85E-C1F3-50CB-086B-12B7413460D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609523" y="1603702"/>
              <a:ext cx="329184" cy="329184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5B64C1C-854E-575A-F514-C1B70AE44E2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609523" y="2224107"/>
              <a:ext cx="329184" cy="329184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0FF6E42-4EF1-A24E-B7BC-9B47E8A24F0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609523" y="2844512"/>
              <a:ext cx="329184" cy="329184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8119D39-606D-0577-87E2-87017656F2D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609523" y="3464917"/>
              <a:ext cx="329184" cy="329184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E7B7CC-A3DD-F9EF-42A9-05B5A91C11CC}"/>
                </a:ext>
              </a:extLst>
            </p:cNvPr>
            <p:cNvSpPr txBox="1"/>
            <p:nvPr/>
          </p:nvSpPr>
          <p:spPr>
            <a:xfrm>
              <a:off x="3096883" y="2204033"/>
              <a:ext cx="240677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>
                  <a:ln>
                    <a:solidFill>
                      <a:schemeClr val="tx1"/>
                    </a:solidFill>
                  </a:ln>
                </a:rPr>
                <a:t>Extract Transform Load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5191FF8-2E3F-A238-062E-F87D9B65550B}"/>
                </a:ext>
              </a:extLst>
            </p:cNvPr>
            <p:cNvSpPr txBox="1"/>
            <p:nvPr/>
          </p:nvSpPr>
          <p:spPr>
            <a:xfrm>
              <a:off x="3096883" y="1579996"/>
              <a:ext cx="240677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>
                  <a:ln>
                    <a:solidFill>
                      <a:schemeClr val="tx1"/>
                    </a:solidFill>
                  </a:ln>
                </a:rPr>
                <a:t>Ingestion</a:t>
              </a:r>
              <a:endParaRPr lang="en-IN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8BB4509-10AB-DC10-AF9C-02D5EFE60320}"/>
                </a:ext>
              </a:extLst>
            </p:cNvPr>
            <p:cNvSpPr txBox="1"/>
            <p:nvPr/>
          </p:nvSpPr>
          <p:spPr>
            <a:xfrm>
              <a:off x="3096883" y="2824438"/>
              <a:ext cx="240677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>
                  <a:ln>
                    <a:solidFill>
                      <a:schemeClr val="tx1"/>
                    </a:solidFill>
                  </a:ln>
                </a:rPr>
                <a:t>Storage</a:t>
              </a:r>
              <a:endParaRPr lang="en-IN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905BD69-C915-2546-8F3D-9A0B08B985CB}"/>
                </a:ext>
              </a:extLst>
            </p:cNvPr>
            <p:cNvSpPr txBox="1"/>
            <p:nvPr/>
          </p:nvSpPr>
          <p:spPr>
            <a:xfrm>
              <a:off x="3096883" y="3444843"/>
              <a:ext cx="240677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>
                  <a:ln>
                    <a:solidFill>
                      <a:schemeClr val="tx1"/>
                    </a:solidFill>
                  </a:ln>
                </a:rPr>
                <a:t>Apache Superset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1985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1237</TotalTime>
  <Words>41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Architecture Diagram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Neranjan R S</dc:creator>
  <cp:lastModifiedBy>Neranjan R S</cp:lastModifiedBy>
  <cp:revision>1</cp:revision>
  <dcterms:created xsi:type="dcterms:W3CDTF">2024-01-20T22:43:38Z</dcterms:created>
  <dcterms:modified xsi:type="dcterms:W3CDTF">2024-01-21T19:21:34Z</dcterms:modified>
</cp:coreProperties>
</file>