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221971"/>
            <a:ext cx="8825658" cy="1438102"/>
          </a:xfrm>
        </p:spPr>
        <p:txBody>
          <a:bodyPr/>
          <a:lstStyle/>
          <a:p>
            <a:r>
              <a:rPr lang="es-ES" dirty="0" smtClean="0"/>
              <a:t>Peluquería DAM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846320"/>
            <a:ext cx="8825658" cy="792480"/>
          </a:xfrm>
        </p:spPr>
        <p:txBody>
          <a:bodyPr/>
          <a:lstStyle/>
          <a:p>
            <a:r>
              <a:rPr lang="es-ES" dirty="0" smtClean="0"/>
              <a:t>Autores: Carlos moreno , Sergio Pérez, Alejandro López, Ángel mateo, Federico Toledo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30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Aplicación </a:t>
            </a:r>
            <a:r>
              <a:rPr lang="es-ES" dirty="0" err="1" smtClean="0"/>
              <a:t>movil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Primer modelo que creamos</a:t>
            </a:r>
          </a:p>
          <a:p>
            <a:r>
              <a:rPr lang="es-ES" dirty="0" smtClean="0"/>
              <a:t>Aplicación final</a:t>
            </a:r>
            <a:endParaRPr lang="es-ES" dirty="0"/>
          </a:p>
        </p:txBody>
      </p:sp>
      <p:pic>
        <p:nvPicPr>
          <p:cNvPr id="3074" name="Picture 2" descr="https://cdn.discordapp.com/attachments/939559206502162442/941046973660819577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542" y="2360814"/>
            <a:ext cx="5347847" cy="41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9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8304" y="876300"/>
            <a:ext cx="8761413" cy="766232"/>
          </a:xfrm>
        </p:spPr>
        <p:txBody>
          <a:bodyPr/>
          <a:lstStyle/>
          <a:p>
            <a:r>
              <a:rPr lang="es-ES" dirty="0" smtClean="0"/>
              <a:t>Fin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5" y="3305174"/>
            <a:ext cx="273795" cy="2714625"/>
          </a:xfrm>
        </p:spPr>
        <p:txBody>
          <a:bodyPr>
            <a:normAutofit/>
          </a:bodyPr>
          <a:lstStyle/>
          <a:p>
            <a:endParaRPr lang="es-ES" dirty="0"/>
          </a:p>
        </p:txBody>
      </p:sp>
      <p:pic>
        <p:nvPicPr>
          <p:cNvPr id="5122" name="Picture 2" descr="Qu&amp;amp;#39;est-ce qu&amp;amp;#39;une bonne fin 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75" y="1642532"/>
            <a:ext cx="4740275" cy="474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8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5" y="3133898"/>
            <a:ext cx="8761412" cy="2885902"/>
          </a:xfrm>
        </p:spPr>
        <p:txBody>
          <a:bodyPr/>
          <a:lstStyle/>
          <a:p>
            <a:r>
              <a:rPr lang="es-ES" dirty="0" smtClean="0"/>
              <a:t>Tema del proyecto</a:t>
            </a:r>
          </a:p>
          <a:p>
            <a:r>
              <a:rPr lang="es-ES" dirty="0" smtClean="0"/>
              <a:t>Modelo de datos</a:t>
            </a:r>
          </a:p>
          <a:p>
            <a:r>
              <a:rPr lang="es-ES" dirty="0" smtClean="0"/>
              <a:t>Servidor</a:t>
            </a:r>
          </a:p>
          <a:p>
            <a:r>
              <a:rPr lang="es-ES" dirty="0" smtClean="0"/>
              <a:t>Aplicación de escritorio</a:t>
            </a:r>
          </a:p>
          <a:p>
            <a:r>
              <a:rPr lang="es-ES" dirty="0" smtClean="0"/>
              <a:t>Aplicación de </a:t>
            </a:r>
            <a:r>
              <a:rPr lang="es-ES" dirty="0"/>
              <a:t>A</a:t>
            </a:r>
            <a:r>
              <a:rPr lang="es-ES" dirty="0" smtClean="0"/>
              <a:t>ndroid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68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Peluqueria</a:t>
            </a:r>
            <a:r>
              <a:rPr lang="es-ES" dirty="0" smtClean="0"/>
              <a:t> DAM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310939"/>
            <a:ext cx="8761412" cy="3742112"/>
          </a:xfrm>
        </p:spPr>
        <p:txBody>
          <a:bodyPr/>
          <a:lstStyle/>
          <a:p>
            <a:r>
              <a:rPr lang="es-ES" dirty="0" smtClean="0"/>
              <a:t>Nuestro tema es hacer un proyecto </a:t>
            </a:r>
            <a:r>
              <a:rPr lang="es-ES" dirty="0" err="1" smtClean="0"/>
              <a:t>Multi</a:t>
            </a:r>
            <a:r>
              <a:rPr lang="es-ES" dirty="0" smtClean="0"/>
              <a:t>-Plataforma de la creación de una solución servidor, aplicación de escritorio y aplicación cliente móvil sobre una peluquería </a:t>
            </a:r>
          </a:p>
          <a:p>
            <a:endParaRPr lang="es-ES" dirty="0"/>
          </a:p>
        </p:txBody>
      </p:sp>
      <p:pic>
        <p:nvPicPr>
          <p:cNvPr id="1028" name="Picture 4" descr="im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906" y="3194858"/>
            <a:ext cx="3247505" cy="324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24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5" y="3266902"/>
            <a:ext cx="8761412" cy="2752898"/>
          </a:xfrm>
        </p:spPr>
        <p:txBody>
          <a:bodyPr/>
          <a:lstStyle/>
          <a:p>
            <a:r>
              <a:rPr lang="es-ES" dirty="0"/>
              <a:t>D</a:t>
            </a:r>
            <a:r>
              <a:rPr lang="es-ES" dirty="0" smtClean="0"/>
              <a:t>iagrama de clases</a:t>
            </a:r>
          </a:p>
          <a:p>
            <a:r>
              <a:rPr lang="es-ES" dirty="0" smtClean="0"/>
              <a:t>Debate sobre que base de datos utilizar </a:t>
            </a:r>
          </a:p>
          <a:p>
            <a:r>
              <a:rPr lang="es-ES" dirty="0" smtClean="0"/>
              <a:t>Modelo A (No SQL)</a:t>
            </a:r>
          </a:p>
          <a:p>
            <a:r>
              <a:rPr lang="es-ES" dirty="0" smtClean="0"/>
              <a:t>Modelo B (SQL)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536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clases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885" y="1680632"/>
            <a:ext cx="6792288" cy="471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Opcion</a:t>
            </a:r>
            <a:r>
              <a:rPr lang="es-ES" dirty="0" smtClean="0"/>
              <a:t> A(Diseño No SQL)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4134" y="3940233"/>
            <a:ext cx="5287409" cy="2785456"/>
          </a:xfrm>
        </p:spPr>
        <p:txBody>
          <a:bodyPr/>
          <a:lstStyle/>
          <a:p>
            <a:r>
              <a:rPr lang="es-ES" dirty="0" smtClean="0"/>
              <a:t>Argumentación de porque utilizar </a:t>
            </a:r>
            <a:r>
              <a:rPr lang="es-ES" dirty="0" err="1" smtClean="0"/>
              <a:t>NoSQL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620" y="2362200"/>
            <a:ext cx="563880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Opción B (Diseño SQL)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7650" y="3956858"/>
            <a:ext cx="5577840" cy="1886989"/>
          </a:xfrm>
        </p:spPr>
        <p:txBody>
          <a:bodyPr/>
          <a:lstStyle/>
          <a:p>
            <a:r>
              <a:rPr lang="es-ES" dirty="0" smtClean="0"/>
              <a:t>Argumentación </a:t>
            </a:r>
            <a:r>
              <a:rPr lang="es-ES" dirty="0"/>
              <a:t>de porque utilizar </a:t>
            </a:r>
            <a:r>
              <a:rPr lang="es-ES" dirty="0" smtClean="0"/>
              <a:t>SQL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842" y="3212955"/>
            <a:ext cx="45624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Servidor</a:t>
            </a:r>
            <a:endParaRPr lang="es-ES" dirty="0"/>
          </a:p>
        </p:txBody>
      </p:sp>
      <p:pic>
        <p:nvPicPr>
          <p:cNvPr id="2050" name="Picture 2" descr="Configuración de servidores espejo -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821" y="2354118"/>
            <a:ext cx="512445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1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Aplicación escritorio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Primer modelo que creamos</a:t>
            </a:r>
          </a:p>
          <a:p>
            <a:r>
              <a:rPr lang="es-ES" dirty="0"/>
              <a:t>Aplicación final</a:t>
            </a:r>
          </a:p>
          <a:p>
            <a:endParaRPr lang="es-ES" dirty="0"/>
          </a:p>
        </p:txBody>
      </p:sp>
      <p:pic>
        <p:nvPicPr>
          <p:cNvPr id="4100" name="Picture 4" descr="https://cdn.discordapp.com/attachments/939559206502162442/942379021142982696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955" y="2295525"/>
            <a:ext cx="3214411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1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96</TotalTime>
  <Words>125</Words>
  <Application>Microsoft Office PowerPoint</Application>
  <PresentationFormat>Panorámica</PresentationFormat>
  <Paragraphs>28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Sala de reuniones Ion</vt:lpstr>
      <vt:lpstr>Peluquería DAM</vt:lpstr>
      <vt:lpstr>Índice</vt:lpstr>
      <vt:lpstr>Peluqueria DAM</vt:lpstr>
      <vt:lpstr>Modelo de Datos</vt:lpstr>
      <vt:lpstr>Diagrama de clases</vt:lpstr>
      <vt:lpstr>Opcion A(Diseño No SQL)</vt:lpstr>
      <vt:lpstr>Opción B (Diseño SQL)</vt:lpstr>
      <vt:lpstr>Servidor</vt:lpstr>
      <vt:lpstr>Aplicación escritorio</vt:lpstr>
      <vt:lpstr>Aplicación movil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Peluquería DAM</dc:title>
  <dc:creator>alex lopez</dc:creator>
  <cp:lastModifiedBy>alex lopez</cp:lastModifiedBy>
  <cp:revision>6</cp:revision>
  <dcterms:created xsi:type="dcterms:W3CDTF">2022-03-07T16:22:34Z</dcterms:created>
  <dcterms:modified xsi:type="dcterms:W3CDTF">2022-03-07T17:58:38Z</dcterms:modified>
</cp:coreProperties>
</file>