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4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8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79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32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0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5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7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2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3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91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17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0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9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06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6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7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2C41C2-05C5-49A5-94BA-A6350AC82DB2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862A-F7E4-462C-9BF1-AB9AF8A69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737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7B11-3265-2A62-ECE4-F49A05EE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Project: Philosophy Blog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76671-0EB4-BF09-935E-66D9E1611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Courtney fayer</a:t>
            </a:r>
          </a:p>
        </p:txBody>
      </p:sp>
    </p:spTree>
    <p:extLst>
      <p:ext uri="{BB962C8B-B14F-4D97-AF65-F5344CB8AC3E}">
        <p14:creationId xmlns:p14="http://schemas.microsoft.com/office/powerpoint/2010/main" val="85195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AF6-4FDC-E001-A9B7-FF89E31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Idea: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3E-853C-3525-11AE-89784EE7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To create a blog designed to appeal to all of the chronic insomniacs, pondering life’s big questions in the wee hours…</a:t>
            </a:r>
          </a:p>
          <a:p>
            <a:r>
              <a:rPr lang="en-GB" sz="2800" dirty="0"/>
              <a:t>Use State/Effect to create accessibility tools.</a:t>
            </a:r>
          </a:p>
          <a:p>
            <a:r>
              <a:rPr lang="en-GB" sz="2800" dirty="0"/>
              <a:t>Use hooks to create a “like” style button to decide on a poll option. E.G. </a:t>
            </a:r>
            <a:r>
              <a:rPr lang="en-GB" sz="2800" i="1" dirty="0"/>
              <a:t>“would you rather…or…”</a:t>
            </a:r>
            <a:endParaRPr lang="en-GB" sz="28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67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D39D-1EBC-99E1-14A4-72F911D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6" y="68120"/>
            <a:ext cx="9404723" cy="1400530"/>
          </a:xfrm>
        </p:spPr>
        <p:txBody>
          <a:bodyPr/>
          <a:lstStyle/>
          <a:p>
            <a:r>
              <a:rPr lang="en-GB" dirty="0"/>
              <a:t>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24BA7-2634-8FB7-2D6D-A911A70EB3F3}"/>
              </a:ext>
            </a:extLst>
          </p:cNvPr>
          <p:cNvSpPr/>
          <p:nvPr/>
        </p:nvSpPr>
        <p:spPr>
          <a:xfrm>
            <a:off x="178587" y="2398454"/>
            <a:ext cx="2130950" cy="108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B14BD-8414-74A4-79DD-4E71E9E23E27}"/>
              </a:ext>
            </a:extLst>
          </p:cNvPr>
          <p:cNvSpPr/>
          <p:nvPr/>
        </p:nvSpPr>
        <p:spPr>
          <a:xfrm>
            <a:off x="4278037" y="1857765"/>
            <a:ext cx="2130950" cy="108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539C1-1106-D21A-67C9-57060CB80143}"/>
              </a:ext>
            </a:extLst>
          </p:cNvPr>
          <p:cNvSpPr/>
          <p:nvPr/>
        </p:nvSpPr>
        <p:spPr>
          <a:xfrm>
            <a:off x="9280219" y="2291725"/>
            <a:ext cx="2130950" cy="108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F7F9CF-C6DD-6094-A70D-6A60C9A1BC35}"/>
              </a:ext>
            </a:extLst>
          </p:cNvPr>
          <p:cNvSpPr/>
          <p:nvPr/>
        </p:nvSpPr>
        <p:spPr>
          <a:xfrm>
            <a:off x="4619710" y="123299"/>
            <a:ext cx="1129084" cy="6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C09DC-43D7-6786-536E-BCE3C4D74809}"/>
              </a:ext>
            </a:extLst>
          </p:cNvPr>
          <p:cNvSpPr txBox="1"/>
          <p:nvPr/>
        </p:nvSpPr>
        <p:spPr>
          <a:xfrm>
            <a:off x="4188981" y="232018"/>
            <a:ext cx="31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Navbar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C866A-3B49-AE1D-D7FC-67987E6BD21A}"/>
              </a:ext>
            </a:extLst>
          </p:cNvPr>
          <p:cNvSpPr txBox="1"/>
          <p:nvPr/>
        </p:nvSpPr>
        <p:spPr>
          <a:xfrm>
            <a:off x="504591" y="2660847"/>
            <a:ext cx="15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Landing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59554-04EE-5D13-79B0-90CED7B7A662}"/>
              </a:ext>
            </a:extLst>
          </p:cNvPr>
          <p:cNvSpPr txBox="1"/>
          <p:nvPr/>
        </p:nvSpPr>
        <p:spPr>
          <a:xfrm>
            <a:off x="4710582" y="2075286"/>
            <a:ext cx="15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Quiz</a:t>
            </a:r>
          </a:p>
          <a:p>
            <a:r>
              <a:rPr lang="en-GB" dirty="0"/>
              <a:t>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1B2DB-2DA9-181A-830B-0236C069C919}"/>
              </a:ext>
            </a:extLst>
          </p:cNvPr>
          <p:cNvSpPr txBox="1"/>
          <p:nvPr/>
        </p:nvSpPr>
        <p:spPr>
          <a:xfrm>
            <a:off x="9574941" y="2466364"/>
            <a:ext cx="159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 Page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4948E5-5BC3-0C5B-3E85-5B6EE16C80B9}"/>
              </a:ext>
            </a:extLst>
          </p:cNvPr>
          <p:cNvSpPr/>
          <p:nvPr/>
        </p:nvSpPr>
        <p:spPr>
          <a:xfrm>
            <a:off x="123407" y="3742224"/>
            <a:ext cx="2352261" cy="6679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736AE8-4BFD-1C54-BEED-E05B40264FC2}"/>
              </a:ext>
            </a:extLst>
          </p:cNvPr>
          <p:cNvSpPr/>
          <p:nvPr/>
        </p:nvSpPr>
        <p:spPr>
          <a:xfrm>
            <a:off x="6657886" y="1821975"/>
            <a:ext cx="2352261" cy="6679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391F2D-C589-FAC8-936B-FBD5A5058361}"/>
              </a:ext>
            </a:extLst>
          </p:cNvPr>
          <p:cNvSpPr/>
          <p:nvPr/>
        </p:nvSpPr>
        <p:spPr>
          <a:xfrm>
            <a:off x="9058908" y="3669916"/>
            <a:ext cx="2352261" cy="6679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25A106-F202-F79B-9BDB-67A4FD38A89E}"/>
              </a:ext>
            </a:extLst>
          </p:cNvPr>
          <p:cNvSpPr txBox="1"/>
          <p:nvPr/>
        </p:nvSpPr>
        <p:spPr>
          <a:xfrm>
            <a:off x="6821412" y="1786598"/>
            <a:ext cx="1932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Short-term error page – added later with backend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D74FFB15-7C1A-92A2-79C7-A2B2FE92A620}"/>
              </a:ext>
            </a:extLst>
          </p:cNvPr>
          <p:cNvSpPr/>
          <p:nvPr/>
        </p:nvSpPr>
        <p:spPr>
          <a:xfrm>
            <a:off x="4541756" y="3373102"/>
            <a:ext cx="1867231" cy="1546612"/>
          </a:xfrm>
          <a:prstGeom prst="flowChartDecisio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5F9C9-63D7-D199-0637-729741F0B236}"/>
              </a:ext>
            </a:extLst>
          </p:cNvPr>
          <p:cNvSpPr txBox="1"/>
          <p:nvPr/>
        </p:nvSpPr>
        <p:spPr>
          <a:xfrm>
            <a:off x="5032086" y="3729158"/>
            <a:ext cx="1020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Use State Background changes colour 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50E61D-FE5F-1359-4A83-FF2C928CFE55}"/>
              </a:ext>
            </a:extLst>
          </p:cNvPr>
          <p:cNvSpPr txBox="1"/>
          <p:nvPr/>
        </p:nvSpPr>
        <p:spPr>
          <a:xfrm>
            <a:off x="286247" y="3742224"/>
            <a:ext cx="213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Header, brief explanation of the page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6FD48E2-2571-BD5C-5A96-FB94D247361C}"/>
              </a:ext>
            </a:extLst>
          </p:cNvPr>
          <p:cNvSpPr/>
          <p:nvPr/>
        </p:nvSpPr>
        <p:spPr>
          <a:xfrm>
            <a:off x="123407" y="4714934"/>
            <a:ext cx="2352261" cy="6679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41FB2-7C63-9CB6-9AC3-D005921C1B83}"/>
              </a:ext>
            </a:extLst>
          </p:cNvPr>
          <p:cNvSpPr txBox="1"/>
          <p:nvPr/>
        </p:nvSpPr>
        <p:spPr>
          <a:xfrm>
            <a:off x="238627" y="4714934"/>
            <a:ext cx="213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Imports basic components, Navbar, images etc.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2384FF-FA21-13D0-0F4B-DA021D414A4F}"/>
              </a:ext>
            </a:extLst>
          </p:cNvPr>
          <p:cNvSpPr txBox="1"/>
          <p:nvPr/>
        </p:nvSpPr>
        <p:spPr>
          <a:xfrm>
            <a:off x="9197917" y="3717319"/>
            <a:ext cx="213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Hooks to add a counter to the number of times a button is clicked/liked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B91D74-4499-1395-D2D2-DC0051F744E7}"/>
              </a:ext>
            </a:extLst>
          </p:cNvPr>
          <p:cNvCxnSpPr/>
          <p:nvPr/>
        </p:nvCxnSpPr>
        <p:spPr>
          <a:xfrm>
            <a:off x="1065475" y="3429000"/>
            <a:ext cx="0" cy="300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BB74AF-FD72-B901-FBCD-7F4DF0531FE4}"/>
              </a:ext>
            </a:extLst>
          </p:cNvPr>
          <p:cNvCxnSpPr/>
          <p:nvPr/>
        </p:nvCxnSpPr>
        <p:spPr>
          <a:xfrm>
            <a:off x="1050898" y="4414776"/>
            <a:ext cx="0" cy="300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0364E-BA4D-D2EF-DA6D-8ABDF682D65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309537" y="3112695"/>
            <a:ext cx="2232219" cy="103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F2568-071C-890E-0B0C-14EB8B2D15B5}"/>
              </a:ext>
            </a:extLst>
          </p:cNvPr>
          <p:cNvCxnSpPr>
            <a:stCxn id="23" idx="3"/>
            <a:endCxn id="6" idx="1"/>
          </p:cNvCxnSpPr>
          <p:nvPr/>
        </p:nvCxnSpPr>
        <p:spPr>
          <a:xfrm flipV="1">
            <a:off x="6408987" y="2832414"/>
            <a:ext cx="2871232" cy="1313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B07358-69EB-C4FA-3CCE-B3808D7D0B28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5475371" y="2855281"/>
            <a:ext cx="1" cy="517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E1547F-C07F-D225-537D-DE452FD06A57}"/>
              </a:ext>
            </a:extLst>
          </p:cNvPr>
          <p:cNvCxnSpPr/>
          <p:nvPr/>
        </p:nvCxnSpPr>
        <p:spPr>
          <a:xfrm flipV="1">
            <a:off x="6412464" y="2416520"/>
            <a:ext cx="442078" cy="33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2CCD6F-B498-C236-7C2B-84D981605D96}"/>
              </a:ext>
            </a:extLst>
          </p:cNvPr>
          <p:cNvCxnSpPr/>
          <p:nvPr/>
        </p:nvCxnSpPr>
        <p:spPr>
          <a:xfrm>
            <a:off x="10140564" y="3369758"/>
            <a:ext cx="0" cy="300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78EE3F-F024-49B5-ED87-5998743584E9}"/>
              </a:ext>
            </a:extLst>
          </p:cNvPr>
          <p:cNvCxnSpPr>
            <a:stCxn id="7" idx="2"/>
          </p:cNvCxnSpPr>
          <p:nvPr/>
        </p:nvCxnSpPr>
        <p:spPr>
          <a:xfrm>
            <a:off x="5184252" y="759403"/>
            <a:ext cx="23522" cy="1133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A5EC40-5826-A29A-3AFC-38AB29270EBA}"/>
              </a:ext>
            </a:extLst>
          </p:cNvPr>
          <p:cNvCxnSpPr/>
          <p:nvPr/>
        </p:nvCxnSpPr>
        <p:spPr>
          <a:xfrm>
            <a:off x="5732244" y="409596"/>
            <a:ext cx="4156010" cy="181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4B12-7953-BC7D-ABF1-3BAAEEF3C46D}"/>
              </a:ext>
            </a:extLst>
          </p:cNvPr>
          <p:cNvCxnSpPr/>
          <p:nvPr/>
        </p:nvCxnSpPr>
        <p:spPr>
          <a:xfrm flipH="1">
            <a:off x="1534602" y="409596"/>
            <a:ext cx="3085108" cy="1988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AF6-4FDC-E001-A9B7-FF89E31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went well…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3E-853C-3525-11AE-89784EE7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Importing basic CSS</a:t>
            </a:r>
          </a:p>
          <a:p>
            <a:r>
              <a:rPr lang="en-GB" sz="2800" dirty="0"/>
              <a:t>Creating basic components</a:t>
            </a:r>
          </a:p>
          <a:p>
            <a:r>
              <a:rPr lang="en-GB" sz="2800" dirty="0"/>
              <a:t>I learned debugging skills</a:t>
            </a:r>
          </a:p>
          <a:p>
            <a:r>
              <a:rPr lang="en-GB" sz="2800" dirty="0"/>
              <a:t>I developed some major perseverance!</a:t>
            </a:r>
          </a:p>
        </p:txBody>
      </p:sp>
    </p:spTree>
    <p:extLst>
      <p:ext uri="{BB962C8B-B14F-4D97-AF65-F5344CB8AC3E}">
        <p14:creationId xmlns:p14="http://schemas.microsoft.com/office/powerpoint/2010/main" val="225828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AF6-4FDC-E001-A9B7-FF89E31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3E-853C-3525-11AE-89784EE7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Implementing react-router-</a:t>
            </a:r>
            <a:r>
              <a:rPr lang="en-GB" sz="2800" dirty="0" err="1"/>
              <a:t>dom</a:t>
            </a:r>
            <a:r>
              <a:rPr lang="en-GB" sz="2800" dirty="0"/>
              <a:t> and linking</a:t>
            </a:r>
          </a:p>
          <a:p>
            <a:r>
              <a:rPr lang="en-GB" sz="2800" dirty="0"/>
              <a:t>Using state and effects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2AF6-4FDC-E001-A9B7-FF89E31C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 better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963E-853C-3525-11AE-89784EE7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800" dirty="0"/>
              <a:t>To code in an interactive quiz by implementing backend elements: “which philosophical school do you belong to…”</a:t>
            </a:r>
          </a:p>
          <a:p>
            <a:r>
              <a:rPr lang="en-GB" sz="2800" dirty="0"/>
              <a:t>More sophisticated design </a:t>
            </a:r>
          </a:p>
          <a:p>
            <a:r>
              <a:rPr lang="en-GB" sz="2800" dirty="0"/>
              <a:t>Improve accessibility functions: text to voice when you hover over text.</a:t>
            </a:r>
          </a:p>
          <a:p>
            <a:r>
              <a:rPr lang="en-GB" sz="2800" dirty="0"/>
              <a:t>Use State/Effect to create accessibility tools.</a:t>
            </a:r>
          </a:p>
          <a:p>
            <a:r>
              <a:rPr lang="en-GB" sz="2800" dirty="0"/>
              <a:t>Use hooks to create a “like” style button to decide on a poll option. E.G. </a:t>
            </a:r>
            <a:r>
              <a:rPr lang="en-GB" sz="2800" i="1" dirty="0"/>
              <a:t>“would you rather…or…”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69984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232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My Project: Philosophy Blog</vt:lpstr>
      <vt:lpstr>My Idea:</vt:lpstr>
      <vt:lpstr>Layout</vt:lpstr>
      <vt:lpstr>What went well…</vt:lpstr>
      <vt:lpstr>Challenges…</vt:lpstr>
      <vt:lpstr>Even better if…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Courtney Fayer</dc:creator>
  <cp:lastModifiedBy>Courtney Fayer</cp:lastModifiedBy>
  <cp:revision>5</cp:revision>
  <dcterms:created xsi:type="dcterms:W3CDTF">2023-05-11T18:23:52Z</dcterms:created>
  <dcterms:modified xsi:type="dcterms:W3CDTF">2023-05-23T22:38:28Z</dcterms:modified>
</cp:coreProperties>
</file>