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7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C883-FE97-B34F-8F27-64484D478D81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4486-C69C-3141-B5E8-AC6F9E649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7650" y="535941"/>
            <a:ext cx="27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5822" y="1269944"/>
            <a:ext cx="3577201" cy="28195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Primary Key</a:t>
            </a:r>
          </a:p>
          <a:p>
            <a:r>
              <a:rPr lang="en-US" dirty="0" err="1" smtClean="0"/>
              <a:t>userName</a:t>
            </a:r>
            <a:endParaRPr lang="en-US" dirty="0" smtClean="0"/>
          </a:p>
          <a:p>
            <a:r>
              <a:rPr lang="en-US" dirty="0" err="1" smtClean="0"/>
              <a:t>firstName</a:t>
            </a:r>
            <a:endParaRPr lang="en-US" dirty="0" smtClean="0"/>
          </a:p>
          <a:p>
            <a:r>
              <a:rPr lang="en-US" dirty="0" err="1" smtClean="0"/>
              <a:t>lastName</a:t>
            </a:r>
            <a:endParaRPr lang="en-US" dirty="0" smtClean="0"/>
          </a:p>
          <a:p>
            <a:r>
              <a:rPr lang="en-US" dirty="0" smtClean="0"/>
              <a:t>Password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Trips</a:t>
            </a:r>
            <a:r>
              <a:rPr lang="en-US" dirty="0" smtClean="0"/>
              <a:t> (group of locations)</a:t>
            </a:r>
          </a:p>
          <a:p>
            <a:r>
              <a:rPr lang="en-US" dirty="0" smtClean="0"/>
              <a:t>Preferences</a:t>
            </a:r>
          </a:p>
          <a:p>
            <a:r>
              <a:rPr lang="en-US" dirty="0" smtClean="0"/>
              <a:t>Friends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06463" y="1269945"/>
            <a:ext cx="3577201" cy="25748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Latitude</a:t>
            </a:r>
          </a:p>
          <a:p>
            <a:r>
              <a:rPr lang="en-US" dirty="0" smtClean="0"/>
              <a:t>Longitude</a:t>
            </a:r>
          </a:p>
          <a:p>
            <a:r>
              <a:rPr lang="en-US" dirty="0" smtClean="0"/>
              <a:t>Type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Hotel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Sights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Events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7069" y="689280"/>
            <a:ext cx="27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7650" y="535941"/>
            <a:ext cx="27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User/Location/</a:t>
            </a:r>
            <a:r>
              <a:rPr lang="en-US" dirty="0" smtClean="0">
                <a:solidFill>
                  <a:srgbClr val="008000"/>
                </a:solidFill>
              </a:rPr>
              <a:t>Share</a:t>
            </a:r>
            <a:r>
              <a:rPr lang="en-US" dirty="0" smtClean="0"/>
              <a:t>/Trip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5822" y="1269945"/>
            <a:ext cx="4287979" cy="1805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Primary Key</a:t>
            </a:r>
          </a:p>
          <a:p>
            <a:r>
              <a:rPr lang="en-US" dirty="0" smtClean="0"/>
              <a:t>Location </a:t>
            </a:r>
            <a:r>
              <a:rPr lang="en-US" dirty="0" smtClean="0"/>
              <a:t>Primary Key</a:t>
            </a:r>
          </a:p>
          <a:p>
            <a:r>
              <a:rPr lang="en-US" dirty="0" smtClean="0"/>
              <a:t>Shared with? (other user) </a:t>
            </a:r>
            <a:r>
              <a:rPr lang="en-US" dirty="0" smtClean="0"/>
              <a:t>Primary Key</a:t>
            </a:r>
          </a:p>
          <a:p>
            <a:r>
              <a:rPr lang="en-US" dirty="0" smtClean="0"/>
              <a:t>Trip Designation </a:t>
            </a:r>
            <a:r>
              <a:rPr lang="en-US" dirty="0" smtClean="0"/>
              <a:t>Primary Key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822" y="3393094"/>
            <a:ext cx="27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Trip Table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3995" y="4127098"/>
            <a:ext cx="2190600" cy="2329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Primary Key</a:t>
            </a:r>
          </a:p>
          <a:p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r>
              <a:rPr lang="en-US" dirty="0" smtClean="0"/>
              <a:t>User Primary Key</a:t>
            </a:r>
          </a:p>
          <a:p>
            <a:r>
              <a:rPr lang="en-US" dirty="0" err="1" smtClean="0"/>
              <a:t>startDate</a:t>
            </a:r>
            <a:endParaRPr lang="en-US" dirty="0" smtClean="0"/>
          </a:p>
          <a:p>
            <a:r>
              <a:rPr lang="en-US" dirty="0" err="1" smtClean="0"/>
              <a:t>endDate</a:t>
            </a:r>
            <a:endParaRPr lang="en-US" dirty="0" smtClean="0"/>
          </a:p>
          <a:p>
            <a:r>
              <a:rPr lang="en-US" dirty="0" err="1" smtClean="0"/>
              <a:t>numLocations</a:t>
            </a:r>
            <a:endParaRPr lang="en-US" dirty="0" smtClean="0"/>
          </a:p>
          <a:p>
            <a:r>
              <a:rPr lang="en-US" dirty="0" smtClean="0"/>
              <a:t>rating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1190" y="535941"/>
            <a:ext cx="27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LocTypes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21239" y="1269945"/>
            <a:ext cx="2190600" cy="2329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p</a:t>
            </a:r>
            <a:r>
              <a:rPr lang="en-US" dirty="0" smtClean="0"/>
              <a:t>rice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ictures</a:t>
            </a:r>
          </a:p>
          <a:p>
            <a:r>
              <a:rPr lang="en-US" dirty="0"/>
              <a:t>c</a:t>
            </a:r>
            <a:r>
              <a:rPr lang="en-US" dirty="0" smtClean="0"/>
              <a:t>omments</a:t>
            </a:r>
          </a:p>
          <a:p>
            <a:r>
              <a:rPr lang="en-US" dirty="0" smtClean="0"/>
              <a:t>rating</a:t>
            </a:r>
            <a:endParaRPr lang="en-US" dirty="0" smtClean="0"/>
          </a:p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2417" y="3393094"/>
            <a:ext cx="27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Pictures Table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30590" y="4127098"/>
            <a:ext cx="2190600" cy="2329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PK</a:t>
            </a:r>
          </a:p>
          <a:p>
            <a:r>
              <a:rPr lang="en-US" dirty="0" smtClean="0"/>
              <a:t>User PK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Trip PK</a:t>
            </a:r>
          </a:p>
          <a:p>
            <a:r>
              <a:rPr lang="en-US" dirty="0" smtClean="0"/>
              <a:t>C</a:t>
            </a:r>
            <a:r>
              <a:rPr lang="en-US" dirty="0" smtClean="0"/>
              <a:t>omments</a:t>
            </a:r>
          </a:p>
          <a:p>
            <a:r>
              <a:rPr lang="en-US" dirty="0" err="1" smtClean="0"/>
              <a:t>LocTypes</a:t>
            </a:r>
            <a:r>
              <a:rPr lang="en-US" dirty="0" smtClean="0"/>
              <a:t> 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89</Words>
  <Application>Microsoft Macintosh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Bushyhead</dc:creator>
  <cp:lastModifiedBy>Scott Bushyhead</cp:lastModifiedBy>
  <cp:revision>5</cp:revision>
  <dcterms:created xsi:type="dcterms:W3CDTF">2016-10-30T23:48:44Z</dcterms:created>
  <dcterms:modified xsi:type="dcterms:W3CDTF">2016-10-31T00:40:47Z</dcterms:modified>
</cp:coreProperties>
</file>