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0_0.xml" ContentType="application/vnd.ms-powerpoint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69" r:id="rId5"/>
    <p:sldId id="270" r:id="rId6"/>
    <p:sldId id="271" r:id="rId7"/>
    <p:sldId id="272" r:id="rId8"/>
    <p:sldId id="267" r:id="rId9"/>
    <p:sldId id="273" r:id="rId10"/>
    <p:sldId id="274" r:id="rId11"/>
    <p:sldId id="275" r:id="rId12"/>
    <p:sldId id="268" r:id="rId1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01259AD-64E3-E233-E4EB-6D8CEF99F964}" name="Yunoh Seo" initials="YS" userId="efae776377444399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A000"/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DC29EA-7E9A-45CE-9CF0-27B1BBD851BE}" v="158" dt="2024-03-24T06:44:03.3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65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noh Seo" userId="efae776377444399" providerId="LiveId" clId="{69DC29EA-7E9A-45CE-9CF0-27B1BBD851BE}"/>
    <pc:docChg chg="undo redo custSel addSld delSld modSld sldOrd">
      <pc:chgData name="Yunoh Seo" userId="efae776377444399" providerId="LiveId" clId="{69DC29EA-7E9A-45CE-9CF0-27B1BBD851BE}" dt="2024-03-24T06:44:58.418" v="1426" actId="1076"/>
      <pc:docMkLst>
        <pc:docMk/>
      </pc:docMkLst>
      <pc:sldChg chg="addSp delSp modSp mod addCm">
        <pc:chgData name="Yunoh Seo" userId="efae776377444399" providerId="LiveId" clId="{69DC29EA-7E9A-45CE-9CF0-27B1BBD851BE}" dt="2024-03-24T05:45:47.235" v="823"/>
        <pc:sldMkLst>
          <pc:docMk/>
          <pc:sldMk cId="0" sldId="256"/>
        </pc:sldMkLst>
        <pc:spChg chg="add mod">
          <ac:chgData name="Yunoh Seo" userId="efae776377444399" providerId="LiveId" clId="{69DC29EA-7E9A-45CE-9CF0-27B1BBD851BE}" dt="2024-03-24T05:26:52.747" v="323" actId="20577"/>
          <ac:spMkLst>
            <pc:docMk/>
            <pc:sldMk cId="0" sldId="256"/>
            <ac:spMk id="2" creationId="{71FF58BA-5A70-09E3-892D-544AD6C4B2AE}"/>
          </ac:spMkLst>
        </pc:spChg>
        <pc:spChg chg="del mod">
          <ac:chgData name="Yunoh Seo" userId="efae776377444399" providerId="LiveId" clId="{69DC29EA-7E9A-45CE-9CF0-27B1BBD851BE}" dt="2024-03-24T05:10:30.425" v="50"/>
          <ac:spMkLst>
            <pc:docMk/>
            <pc:sldMk cId="0" sldId="256"/>
            <ac:spMk id="2" creationId="{BA58A465-52A3-4910-2192-5C90518A1526}"/>
          </ac:spMkLst>
        </pc:spChg>
        <pc:spChg chg="del mod">
          <ac:chgData name="Yunoh Seo" userId="efae776377444399" providerId="LiveId" clId="{69DC29EA-7E9A-45CE-9CF0-27B1BBD851BE}" dt="2024-03-24T05:09:53.497" v="44"/>
          <ac:spMkLst>
            <pc:docMk/>
            <pc:sldMk cId="0" sldId="256"/>
            <ac:spMk id="4" creationId="{98E0B6D3-CC02-14BC-E366-DCE061135A7A}"/>
          </ac:spMkLst>
        </pc:spChg>
        <pc:spChg chg="add mod">
          <ac:chgData name="Yunoh Seo" userId="efae776377444399" providerId="LiveId" clId="{69DC29EA-7E9A-45CE-9CF0-27B1BBD851BE}" dt="2024-03-24T05:18:05.792" v="312" actId="207"/>
          <ac:spMkLst>
            <pc:docMk/>
            <pc:sldMk cId="0" sldId="256"/>
            <ac:spMk id="5" creationId="{0096EB25-E335-A4C2-AC19-A7464B4EE652}"/>
          </ac:spMkLst>
        </pc:spChg>
        <pc:spChg chg="add mod">
          <ac:chgData name="Yunoh Seo" userId="efae776377444399" providerId="LiveId" clId="{69DC29EA-7E9A-45CE-9CF0-27B1BBD851BE}" dt="2024-03-24T05:17:49.247" v="308"/>
          <ac:spMkLst>
            <pc:docMk/>
            <pc:sldMk cId="0" sldId="256"/>
            <ac:spMk id="7" creationId="{A32310DC-E45B-97DD-1CAB-44752AE6041E}"/>
          </ac:spMkLst>
        </pc:spChg>
        <pc:grpChg chg="del">
          <ac:chgData name="Yunoh Seo" userId="efae776377444399" providerId="LiveId" clId="{69DC29EA-7E9A-45CE-9CF0-27B1BBD851BE}" dt="2024-03-24T05:16:50.685" v="231" actId="478"/>
          <ac:grpSpMkLst>
            <pc:docMk/>
            <pc:sldMk cId="0" sldId="256"/>
            <ac:grpSpMk id="1001" creationId="{00000000-0000-0000-0000-000000000000}"/>
          </ac:grpSpMkLst>
        </pc:grpChg>
        <pc:picChg chg="add del mod topLvl">
          <ac:chgData name="Yunoh Seo" userId="efae776377444399" providerId="LiveId" clId="{69DC29EA-7E9A-45CE-9CF0-27B1BBD851BE}" dt="2024-03-24T05:27:29.259" v="325" actId="1076"/>
          <ac:picMkLst>
            <pc:docMk/>
            <pc:sldMk cId="0" sldId="256"/>
            <ac:picMk id="3" creationId="{00000000-0000-0000-0000-000000000000}"/>
          </ac:picMkLst>
        </pc:picChg>
        <pc:picChg chg="del">
          <ac:chgData name="Yunoh Seo" userId="efae776377444399" providerId="LiveId" clId="{69DC29EA-7E9A-45CE-9CF0-27B1BBD851BE}" dt="2024-03-24T05:09:53.495" v="42" actId="478"/>
          <ac:picMkLst>
            <pc:docMk/>
            <pc:sldMk cId="0" sldId="256"/>
            <ac:picMk id="13" creationId="{00000000-0000-0000-0000-000000000000}"/>
          </ac:picMkLst>
        </pc:picChg>
        <pc:picChg chg="add del">
          <ac:chgData name="Yunoh Seo" userId="efae776377444399" providerId="LiveId" clId="{69DC29EA-7E9A-45CE-9CF0-27B1BBD851BE}" dt="2024-03-24T05:26:55.375" v="324" actId="478"/>
          <ac:picMkLst>
            <pc:docMk/>
            <pc:sldMk cId="0" sldId="256"/>
            <ac:picMk id="14" creationId="{00000000-0000-0000-0000-00000000000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Yunoh Seo" userId="efae776377444399" providerId="LiveId" clId="{69DC29EA-7E9A-45CE-9CF0-27B1BBD851BE}" dt="2024-03-24T05:45:47.235" v="823"/>
              <pc2:cmMkLst xmlns:pc2="http://schemas.microsoft.com/office/powerpoint/2019/9/main/command">
                <pc:docMk/>
                <pc:sldMk cId="0" sldId="256"/>
                <pc2:cmMk id="{42BB03C9-423F-4C3C-B6CC-B72B73B4B7CB}"/>
              </pc2:cmMkLst>
            </pc226:cmChg>
          </p:ext>
        </pc:extLst>
      </pc:sldChg>
      <pc:sldChg chg="addSp delSp modSp mod">
        <pc:chgData name="Yunoh Seo" userId="efae776377444399" providerId="LiveId" clId="{69DC29EA-7E9A-45CE-9CF0-27B1BBD851BE}" dt="2024-03-24T06:44:36.203" v="1424" actId="1076"/>
        <pc:sldMkLst>
          <pc:docMk/>
          <pc:sldMk cId="0" sldId="257"/>
        </pc:sldMkLst>
        <pc:spChg chg="add mod">
          <ac:chgData name="Yunoh Seo" userId="efae776377444399" providerId="LiveId" clId="{69DC29EA-7E9A-45CE-9CF0-27B1BBD851BE}" dt="2024-03-24T06:44:31.435" v="1423" actId="1076"/>
          <ac:spMkLst>
            <pc:docMk/>
            <pc:sldMk cId="0" sldId="257"/>
            <ac:spMk id="2" creationId="{428E3A9B-E794-9456-6F65-8257BCEAF432}"/>
          </ac:spMkLst>
        </pc:spChg>
        <pc:spChg chg="add mod">
          <ac:chgData name="Yunoh Seo" userId="efae776377444399" providerId="LiveId" clId="{69DC29EA-7E9A-45CE-9CF0-27B1BBD851BE}" dt="2024-03-24T06:14:36.566" v="1228" actId="1037"/>
          <ac:spMkLst>
            <pc:docMk/>
            <pc:sldMk cId="0" sldId="257"/>
            <ac:spMk id="4" creationId="{BC4BAE39-1AC1-3FBC-75BD-A193CF9ECB26}"/>
          </ac:spMkLst>
        </pc:spChg>
        <pc:spChg chg="add mod">
          <ac:chgData name="Yunoh Seo" userId="efae776377444399" providerId="LiveId" clId="{69DC29EA-7E9A-45CE-9CF0-27B1BBD851BE}" dt="2024-03-24T06:44:36.203" v="1424" actId="1076"/>
          <ac:spMkLst>
            <pc:docMk/>
            <pc:sldMk cId="0" sldId="257"/>
            <ac:spMk id="7" creationId="{3E5EFFEA-499F-CE11-9D84-FCE56D03B097}"/>
          </ac:spMkLst>
        </pc:spChg>
        <pc:spChg chg="del mod">
          <ac:chgData name="Yunoh Seo" userId="efae776377444399" providerId="LiveId" clId="{69DC29EA-7E9A-45CE-9CF0-27B1BBD851BE}" dt="2024-03-24T05:29:37.355" v="405" actId="478"/>
          <ac:spMkLst>
            <pc:docMk/>
            <pc:sldMk cId="0" sldId="257"/>
            <ac:spMk id="11" creationId="{6A730861-720D-B892-15D9-B4CF0BE7141C}"/>
          </ac:spMkLst>
        </pc:spChg>
        <pc:spChg chg="mod">
          <ac:chgData name="Yunoh Seo" userId="efae776377444399" providerId="LiveId" clId="{69DC29EA-7E9A-45CE-9CF0-27B1BBD851BE}" dt="2024-03-24T06:44:29.171" v="1422" actId="1076"/>
          <ac:spMkLst>
            <pc:docMk/>
            <pc:sldMk cId="0" sldId="257"/>
            <ac:spMk id="13" creationId="{0FBE11A7-D087-6353-18B6-21DA09CBB361}"/>
          </ac:spMkLst>
        </pc:spChg>
        <pc:grpChg chg="del mod">
          <ac:chgData name="Yunoh Seo" userId="efae776377444399" providerId="LiveId" clId="{69DC29EA-7E9A-45CE-9CF0-27B1BBD851BE}" dt="2024-03-24T05:27:54.655" v="327" actId="478"/>
          <ac:grpSpMkLst>
            <pc:docMk/>
            <pc:sldMk cId="0" sldId="257"/>
            <ac:grpSpMk id="1002" creationId="{00000000-0000-0000-0000-000000000000}"/>
          </ac:grpSpMkLst>
        </pc:grpChg>
        <pc:grpChg chg="add del">
          <ac:chgData name="Yunoh Seo" userId="efae776377444399" providerId="LiveId" clId="{69DC29EA-7E9A-45CE-9CF0-27B1BBD851BE}" dt="2024-03-24T05:29:41.760" v="408" actId="478"/>
          <ac:grpSpMkLst>
            <pc:docMk/>
            <pc:sldMk cId="0" sldId="257"/>
            <ac:grpSpMk id="1006" creationId="{00000000-0000-0000-0000-000000000000}"/>
          </ac:grpSpMkLst>
        </pc:grpChg>
        <pc:picChg chg="mod topLvl">
          <ac:chgData name="Yunoh Seo" userId="efae776377444399" providerId="LiveId" clId="{69DC29EA-7E9A-45CE-9CF0-27B1BBD851BE}" dt="2024-03-24T06:14:36.566" v="1228" actId="1037"/>
          <ac:picMkLst>
            <pc:docMk/>
            <pc:sldMk cId="0" sldId="257"/>
            <ac:picMk id="8" creationId="{00000000-0000-0000-0000-000000000000}"/>
          </ac:picMkLst>
        </pc:picChg>
        <pc:picChg chg="del topLvl">
          <ac:chgData name="Yunoh Seo" userId="efae776377444399" providerId="LiveId" clId="{69DC29EA-7E9A-45CE-9CF0-27B1BBD851BE}" dt="2024-03-24T05:27:54.655" v="327" actId="478"/>
          <ac:picMkLst>
            <pc:docMk/>
            <pc:sldMk cId="0" sldId="257"/>
            <ac:picMk id="9" creationId="{00000000-0000-0000-0000-000000000000}"/>
          </ac:picMkLst>
        </pc:picChg>
        <pc:picChg chg="mod">
          <ac:chgData name="Yunoh Seo" userId="efae776377444399" providerId="LiveId" clId="{69DC29EA-7E9A-45CE-9CF0-27B1BBD851BE}" dt="2024-03-24T06:14:36.566" v="1228" actId="1037"/>
          <ac:picMkLst>
            <pc:docMk/>
            <pc:sldMk cId="0" sldId="257"/>
            <ac:picMk id="18" creationId="{00000000-0000-0000-0000-000000000000}"/>
          </ac:picMkLst>
        </pc:picChg>
        <pc:picChg chg="mod topLvl">
          <ac:chgData name="Yunoh Seo" userId="efae776377444399" providerId="LiveId" clId="{69DC29EA-7E9A-45CE-9CF0-27B1BBD851BE}" dt="2024-03-24T06:14:36.566" v="1228" actId="1037"/>
          <ac:picMkLst>
            <pc:docMk/>
            <pc:sldMk cId="0" sldId="257"/>
            <ac:picMk id="22" creationId="{00000000-0000-0000-0000-000000000000}"/>
          </ac:picMkLst>
        </pc:picChg>
        <pc:picChg chg="del topLvl">
          <ac:chgData name="Yunoh Seo" userId="efae776377444399" providerId="LiveId" clId="{69DC29EA-7E9A-45CE-9CF0-27B1BBD851BE}" dt="2024-03-24T05:29:41.760" v="408" actId="478"/>
          <ac:picMkLst>
            <pc:docMk/>
            <pc:sldMk cId="0" sldId="257"/>
            <ac:picMk id="23" creationId="{00000000-0000-0000-0000-000000000000}"/>
          </ac:picMkLst>
        </pc:picChg>
        <pc:picChg chg="mod">
          <ac:chgData name="Yunoh Seo" userId="efae776377444399" providerId="LiveId" clId="{69DC29EA-7E9A-45CE-9CF0-27B1BBD851BE}" dt="2024-03-24T06:14:36.566" v="1228" actId="1037"/>
          <ac:picMkLst>
            <pc:docMk/>
            <pc:sldMk cId="0" sldId="257"/>
            <ac:picMk id="26" creationId="{00000000-0000-0000-0000-000000000000}"/>
          </ac:picMkLst>
        </pc:picChg>
      </pc:sldChg>
      <pc:sldChg chg="del">
        <pc:chgData name="Yunoh Seo" userId="efae776377444399" providerId="LiveId" clId="{69DC29EA-7E9A-45CE-9CF0-27B1BBD851BE}" dt="2024-03-24T05:28:27.654" v="371" actId="47"/>
        <pc:sldMkLst>
          <pc:docMk/>
          <pc:sldMk cId="0" sldId="258"/>
        </pc:sldMkLst>
      </pc:sldChg>
      <pc:sldChg chg="del">
        <pc:chgData name="Yunoh Seo" userId="efae776377444399" providerId="LiveId" clId="{69DC29EA-7E9A-45CE-9CF0-27B1BBD851BE}" dt="2024-03-24T05:28:28.711" v="372" actId="47"/>
        <pc:sldMkLst>
          <pc:docMk/>
          <pc:sldMk cId="0" sldId="259"/>
        </pc:sldMkLst>
      </pc:sldChg>
      <pc:sldChg chg="addSp delSp modSp mod">
        <pc:chgData name="Yunoh Seo" userId="efae776377444399" providerId="LiveId" clId="{69DC29EA-7E9A-45CE-9CF0-27B1BBD851BE}" dt="2024-03-24T06:44:10.498" v="1417" actId="20577"/>
        <pc:sldMkLst>
          <pc:docMk/>
          <pc:sldMk cId="0" sldId="260"/>
        </pc:sldMkLst>
        <pc:spChg chg="add mod">
          <ac:chgData name="Yunoh Seo" userId="efae776377444399" providerId="LiveId" clId="{69DC29EA-7E9A-45CE-9CF0-27B1BBD851BE}" dt="2024-03-24T06:44:10.498" v="1417" actId="20577"/>
          <ac:spMkLst>
            <pc:docMk/>
            <pc:sldMk cId="0" sldId="260"/>
            <ac:spMk id="2" creationId="{428A853C-7869-6824-7F9B-9AC78826DB38}"/>
          </ac:spMkLst>
        </pc:spChg>
        <pc:spChg chg="add del mod">
          <ac:chgData name="Yunoh Seo" userId="efae776377444399" providerId="LiveId" clId="{69DC29EA-7E9A-45CE-9CF0-27B1BBD851BE}" dt="2024-03-24T05:32:45.441" v="512"/>
          <ac:spMkLst>
            <pc:docMk/>
            <pc:sldMk cId="0" sldId="260"/>
            <ac:spMk id="2" creationId="{A3994E50-8C6A-E093-AC29-4F31F94E8BA5}"/>
          </ac:spMkLst>
        </pc:spChg>
        <pc:spChg chg="add mod">
          <ac:chgData name="Yunoh Seo" userId="efae776377444399" providerId="LiveId" clId="{69DC29EA-7E9A-45CE-9CF0-27B1BBD851BE}" dt="2024-03-24T05:35:02.251" v="611" actId="1076"/>
          <ac:spMkLst>
            <pc:docMk/>
            <pc:sldMk cId="0" sldId="260"/>
            <ac:spMk id="4" creationId="{83BC6FD6-EAC3-45C0-8270-55D338887508}"/>
          </ac:spMkLst>
        </pc:spChg>
        <pc:spChg chg="add del mod">
          <ac:chgData name="Yunoh Seo" userId="efae776377444399" providerId="LiveId" clId="{69DC29EA-7E9A-45CE-9CF0-27B1BBD851BE}" dt="2024-03-24T05:33:51.645" v="582"/>
          <ac:spMkLst>
            <pc:docMk/>
            <pc:sldMk cId="0" sldId="260"/>
            <ac:spMk id="6" creationId="{F72AB8CB-33D6-0077-7F20-239424F0076B}"/>
          </ac:spMkLst>
        </pc:spChg>
        <pc:spChg chg="add mod">
          <ac:chgData name="Yunoh Seo" userId="efae776377444399" providerId="LiveId" clId="{69DC29EA-7E9A-45CE-9CF0-27B1BBD851BE}" dt="2024-03-24T05:39:22.633" v="713" actId="20577"/>
          <ac:spMkLst>
            <pc:docMk/>
            <pc:sldMk cId="0" sldId="260"/>
            <ac:spMk id="12" creationId="{4DDE47E9-816A-1300-1275-75339C5C7349}"/>
          </ac:spMkLst>
        </pc:spChg>
        <pc:spChg chg="add mod">
          <ac:chgData name="Yunoh Seo" userId="efae776377444399" providerId="LiveId" clId="{69DC29EA-7E9A-45CE-9CF0-27B1BBD851BE}" dt="2024-03-24T05:36:43.373" v="651" actId="1076"/>
          <ac:spMkLst>
            <pc:docMk/>
            <pc:sldMk cId="0" sldId="260"/>
            <ac:spMk id="19" creationId="{C59DAF9E-C437-8723-3AE6-30A1B1AF1BD6}"/>
          </ac:spMkLst>
        </pc:spChg>
        <pc:spChg chg="add mod">
          <ac:chgData name="Yunoh Seo" userId="efae776377444399" providerId="LiveId" clId="{69DC29EA-7E9A-45CE-9CF0-27B1BBD851BE}" dt="2024-03-24T05:40:53.342" v="736" actId="20577"/>
          <ac:spMkLst>
            <pc:docMk/>
            <pc:sldMk cId="0" sldId="260"/>
            <ac:spMk id="22" creationId="{A5BCE2C9-49E9-4C44-1403-085EE765F70D}"/>
          </ac:spMkLst>
        </pc:spChg>
        <pc:grpChg chg="add mod">
          <ac:chgData name="Yunoh Seo" userId="efae776377444399" providerId="LiveId" clId="{69DC29EA-7E9A-45CE-9CF0-27B1BBD851BE}" dt="2024-03-24T05:34:09.559" v="587" actId="571"/>
          <ac:grpSpMkLst>
            <pc:docMk/>
            <pc:sldMk cId="0" sldId="260"/>
            <ac:grpSpMk id="9" creationId="{8EDD7A51-2ACE-D577-D16D-048A1ED316FE}"/>
          </ac:grpSpMkLst>
        </pc:grpChg>
        <pc:grpChg chg="add mod">
          <ac:chgData name="Yunoh Seo" userId="efae776377444399" providerId="LiveId" clId="{69DC29EA-7E9A-45CE-9CF0-27B1BBD851BE}" dt="2024-03-24T05:36:46.845" v="652" actId="1076"/>
          <ac:grpSpMkLst>
            <pc:docMk/>
            <pc:sldMk cId="0" sldId="260"/>
            <ac:grpSpMk id="13" creationId="{E9B9B238-CF1B-4C38-887C-960D0B3FC760}"/>
          </ac:grpSpMkLst>
        </pc:grpChg>
        <pc:grpChg chg="mod">
          <ac:chgData name="Yunoh Seo" userId="efae776377444399" providerId="LiveId" clId="{69DC29EA-7E9A-45CE-9CF0-27B1BBD851BE}" dt="2024-03-24T05:35:06.748" v="612"/>
          <ac:grpSpMkLst>
            <pc:docMk/>
            <pc:sldMk cId="0" sldId="260"/>
            <ac:grpSpMk id="16" creationId="{F47D1882-DDDA-B69C-61B8-D46BCE6D8E89}"/>
          </ac:grpSpMkLst>
        </pc:grpChg>
        <pc:grpChg chg="add mod">
          <ac:chgData name="Yunoh Seo" userId="efae776377444399" providerId="LiveId" clId="{69DC29EA-7E9A-45CE-9CF0-27B1BBD851BE}" dt="2024-03-24T05:36:21.576" v="643" actId="1076"/>
          <ac:grpSpMkLst>
            <pc:docMk/>
            <pc:sldMk cId="0" sldId="260"/>
            <ac:grpSpMk id="20" creationId="{CD15EA1F-14B3-6459-F76E-9BF15C58AC61}"/>
          </ac:grpSpMkLst>
        </pc:grpChg>
        <pc:grpChg chg="add del mod">
          <ac:chgData name="Yunoh Seo" userId="efae776377444399" providerId="LiveId" clId="{69DC29EA-7E9A-45CE-9CF0-27B1BBD851BE}" dt="2024-03-24T05:33:10.146" v="543" actId="478"/>
          <ac:grpSpMkLst>
            <pc:docMk/>
            <pc:sldMk cId="0" sldId="260"/>
            <ac:grpSpMk id="1002" creationId="{00000000-0000-0000-0000-000000000000}"/>
          </ac:grpSpMkLst>
        </pc:grpChg>
        <pc:grpChg chg="del">
          <ac:chgData name="Yunoh Seo" userId="efae776377444399" providerId="LiveId" clId="{69DC29EA-7E9A-45CE-9CF0-27B1BBD851BE}" dt="2024-03-24T05:34:54.901" v="594" actId="478"/>
          <ac:grpSpMkLst>
            <pc:docMk/>
            <pc:sldMk cId="0" sldId="260"/>
            <ac:grpSpMk id="1004" creationId="{00000000-0000-0000-0000-000000000000}"/>
          </ac:grpSpMkLst>
        </pc:grpChg>
        <pc:grpChg chg="mod">
          <ac:chgData name="Yunoh Seo" userId="efae776377444399" providerId="LiveId" clId="{69DC29EA-7E9A-45CE-9CF0-27B1BBD851BE}" dt="2024-03-24T05:34:59.098" v="610" actId="1035"/>
          <ac:grpSpMkLst>
            <pc:docMk/>
            <pc:sldMk cId="0" sldId="260"/>
            <ac:grpSpMk id="1005" creationId="{00000000-0000-0000-0000-000000000000}"/>
          </ac:grpSpMkLst>
        </pc:grpChg>
        <pc:grpChg chg="mod">
          <ac:chgData name="Yunoh Seo" userId="efae776377444399" providerId="LiveId" clId="{69DC29EA-7E9A-45CE-9CF0-27B1BBD851BE}" dt="2024-03-24T05:35:12.660" v="615" actId="1076"/>
          <ac:grpSpMkLst>
            <pc:docMk/>
            <pc:sldMk cId="0" sldId="260"/>
            <ac:grpSpMk id="1007" creationId="{00000000-0000-0000-0000-000000000000}"/>
          </ac:grpSpMkLst>
        </pc:grpChg>
        <pc:grpChg chg="del">
          <ac:chgData name="Yunoh Seo" userId="efae776377444399" providerId="LiveId" clId="{69DC29EA-7E9A-45CE-9CF0-27B1BBD851BE}" dt="2024-03-24T05:33:11.117" v="544" actId="478"/>
          <ac:grpSpMkLst>
            <pc:docMk/>
            <pc:sldMk cId="0" sldId="260"/>
            <ac:grpSpMk id="1008" creationId="{00000000-0000-0000-0000-000000000000}"/>
          </ac:grpSpMkLst>
        </pc:grpChg>
        <pc:picChg chg="del mod">
          <ac:chgData name="Yunoh Seo" userId="efae776377444399" providerId="LiveId" clId="{69DC29EA-7E9A-45CE-9CF0-27B1BBD851BE}" dt="2024-03-24T05:30:45.508" v="469" actId="478"/>
          <ac:picMkLst>
            <pc:docMk/>
            <pc:sldMk cId="0" sldId="260"/>
            <ac:picMk id="5" creationId="{00000000-0000-0000-0000-000000000000}"/>
          </ac:picMkLst>
        </pc:picChg>
        <pc:picChg chg="del">
          <ac:chgData name="Yunoh Seo" userId="efae776377444399" providerId="LiveId" clId="{69DC29EA-7E9A-45CE-9CF0-27B1BBD851BE}" dt="2024-03-24T05:30:53.531" v="474" actId="478"/>
          <ac:picMkLst>
            <pc:docMk/>
            <pc:sldMk cId="0" sldId="260"/>
            <ac:picMk id="8" creationId="{00000000-0000-0000-0000-000000000000}"/>
          </ac:picMkLst>
        </pc:picChg>
        <pc:picChg chg="mod">
          <ac:chgData name="Yunoh Seo" userId="efae776377444399" providerId="LiveId" clId="{69DC29EA-7E9A-45CE-9CF0-27B1BBD851BE}" dt="2024-03-24T05:34:09.559" v="587" actId="571"/>
          <ac:picMkLst>
            <pc:docMk/>
            <pc:sldMk cId="0" sldId="260"/>
            <ac:picMk id="11" creationId="{C3076FD0-A0BA-BA31-3785-211712AA0F1C}"/>
          </ac:picMkLst>
        </pc:picChg>
        <pc:picChg chg="mod">
          <ac:chgData name="Yunoh Seo" userId="efae776377444399" providerId="LiveId" clId="{69DC29EA-7E9A-45CE-9CF0-27B1BBD851BE}" dt="2024-03-24T05:35:06.748" v="612"/>
          <ac:picMkLst>
            <pc:docMk/>
            <pc:sldMk cId="0" sldId="260"/>
            <ac:picMk id="15" creationId="{49F82AE1-A89D-8A43-0FD5-0DA0092747AC}"/>
          </ac:picMkLst>
        </pc:picChg>
        <pc:picChg chg="mod">
          <ac:chgData name="Yunoh Seo" userId="efae776377444399" providerId="LiveId" clId="{69DC29EA-7E9A-45CE-9CF0-27B1BBD851BE}" dt="2024-03-24T05:35:57.105" v="622" actId="1076"/>
          <ac:picMkLst>
            <pc:docMk/>
            <pc:sldMk cId="0" sldId="260"/>
            <ac:picMk id="18" creationId="{F35CB23E-16D4-4626-3AFB-5B03B8FB99E1}"/>
          </ac:picMkLst>
        </pc:picChg>
        <pc:picChg chg="mod">
          <ac:chgData name="Yunoh Seo" userId="efae776377444399" providerId="LiveId" clId="{69DC29EA-7E9A-45CE-9CF0-27B1BBD851BE}" dt="2024-03-24T05:36:19.007" v="642"/>
          <ac:picMkLst>
            <pc:docMk/>
            <pc:sldMk cId="0" sldId="260"/>
            <ac:picMk id="21" creationId="{81DD1A34-A548-6CA7-E994-3621BE46B2D0}"/>
          </ac:picMkLst>
        </pc:picChg>
        <pc:picChg chg="mod">
          <ac:chgData name="Yunoh Seo" userId="efae776377444399" providerId="LiveId" clId="{69DC29EA-7E9A-45CE-9CF0-27B1BBD851BE}" dt="2024-03-24T05:34:59.098" v="610" actId="1035"/>
          <ac:picMkLst>
            <pc:docMk/>
            <pc:sldMk cId="0" sldId="260"/>
            <ac:picMk id="23" creationId="{00000000-0000-0000-0000-000000000000}"/>
          </ac:picMkLst>
        </pc:picChg>
        <pc:picChg chg="del">
          <ac:chgData name="Yunoh Seo" userId="efae776377444399" providerId="LiveId" clId="{69DC29EA-7E9A-45CE-9CF0-27B1BBD851BE}" dt="2024-03-24T05:30:48.948" v="471" actId="478"/>
          <ac:picMkLst>
            <pc:docMk/>
            <pc:sldMk cId="0" sldId="260"/>
            <ac:picMk id="24" creationId="{00000000-0000-0000-0000-000000000000}"/>
          </ac:picMkLst>
        </pc:picChg>
        <pc:picChg chg="del">
          <ac:chgData name="Yunoh Seo" userId="efae776377444399" providerId="LiveId" clId="{69DC29EA-7E9A-45CE-9CF0-27B1BBD851BE}" dt="2024-03-24T05:30:54.709" v="475" actId="478"/>
          <ac:picMkLst>
            <pc:docMk/>
            <pc:sldMk cId="0" sldId="260"/>
            <ac:picMk id="30" creationId="{00000000-0000-0000-0000-000000000000}"/>
          </ac:picMkLst>
        </pc:picChg>
      </pc:sldChg>
      <pc:sldChg chg="del">
        <pc:chgData name="Yunoh Seo" userId="efae776377444399" providerId="LiveId" clId="{69DC29EA-7E9A-45CE-9CF0-27B1BBD851BE}" dt="2024-03-24T05:37:24.830" v="657" actId="47"/>
        <pc:sldMkLst>
          <pc:docMk/>
          <pc:sldMk cId="0" sldId="262"/>
        </pc:sldMkLst>
      </pc:sldChg>
      <pc:sldChg chg="del">
        <pc:chgData name="Yunoh Seo" userId="efae776377444399" providerId="LiveId" clId="{69DC29EA-7E9A-45CE-9CF0-27B1BBD851BE}" dt="2024-03-24T05:37:26.069" v="659" actId="47"/>
        <pc:sldMkLst>
          <pc:docMk/>
          <pc:sldMk cId="0" sldId="263"/>
        </pc:sldMkLst>
      </pc:sldChg>
      <pc:sldChg chg="addSp modSp del">
        <pc:chgData name="Yunoh Seo" userId="efae776377444399" providerId="LiveId" clId="{69DC29EA-7E9A-45CE-9CF0-27B1BBD851BE}" dt="2024-03-24T05:28:25.752" v="370" actId="47"/>
        <pc:sldMkLst>
          <pc:docMk/>
          <pc:sldMk cId="1205507521" sldId="264"/>
        </pc:sldMkLst>
        <pc:spChg chg="add mod">
          <ac:chgData name="Yunoh Seo" userId="efae776377444399" providerId="LiveId" clId="{69DC29EA-7E9A-45CE-9CF0-27B1BBD851BE}" dt="2024-03-24T05:16:00.331" v="171"/>
          <ac:spMkLst>
            <pc:docMk/>
            <pc:sldMk cId="1205507521" sldId="264"/>
            <ac:spMk id="4" creationId="{E217404D-E3EE-410B-3571-6C6739F47F42}"/>
          </ac:spMkLst>
        </pc:spChg>
        <pc:spChg chg="add mod">
          <ac:chgData name="Yunoh Seo" userId="efae776377444399" providerId="LiveId" clId="{69DC29EA-7E9A-45CE-9CF0-27B1BBD851BE}" dt="2024-03-24T05:16:03.958" v="172"/>
          <ac:spMkLst>
            <pc:docMk/>
            <pc:sldMk cId="1205507521" sldId="264"/>
            <ac:spMk id="14" creationId="{D51AC43F-B39C-331D-409D-466CE4D2AF62}"/>
          </ac:spMkLst>
        </pc:spChg>
      </pc:sldChg>
      <pc:sldChg chg="del">
        <pc:chgData name="Yunoh Seo" userId="efae776377444399" providerId="LiveId" clId="{69DC29EA-7E9A-45CE-9CF0-27B1BBD851BE}" dt="2024-03-24T05:37:26.681" v="660" actId="47"/>
        <pc:sldMkLst>
          <pc:docMk/>
          <pc:sldMk cId="1470362763" sldId="265"/>
        </pc:sldMkLst>
      </pc:sldChg>
      <pc:sldChg chg="del">
        <pc:chgData name="Yunoh Seo" userId="efae776377444399" providerId="LiveId" clId="{69DC29EA-7E9A-45CE-9CF0-27B1BBD851BE}" dt="2024-03-24T05:37:25.543" v="658" actId="47"/>
        <pc:sldMkLst>
          <pc:docMk/>
          <pc:sldMk cId="561498049" sldId="266"/>
        </pc:sldMkLst>
      </pc:sldChg>
      <pc:sldChg chg="addSp modSp del mod">
        <pc:chgData name="Yunoh Seo" userId="efae776377444399" providerId="LiveId" clId="{69DC29EA-7E9A-45CE-9CF0-27B1BBD851BE}" dt="2024-03-24T06:28:05.370" v="1367" actId="1076"/>
        <pc:sldMkLst>
          <pc:docMk/>
          <pc:sldMk cId="705568920" sldId="267"/>
        </pc:sldMkLst>
        <pc:spChg chg="add mod ord">
          <ac:chgData name="Yunoh Seo" userId="efae776377444399" providerId="LiveId" clId="{69DC29EA-7E9A-45CE-9CF0-27B1BBD851BE}" dt="2024-03-24T06:27:57.424" v="1365" actId="164"/>
          <ac:spMkLst>
            <pc:docMk/>
            <pc:sldMk cId="705568920" sldId="267"/>
            <ac:spMk id="4" creationId="{D0EA9C6F-C72E-31D1-0BBA-2DAF269135DA}"/>
          </ac:spMkLst>
        </pc:spChg>
        <pc:spChg chg="mod">
          <ac:chgData name="Yunoh Seo" userId="efae776377444399" providerId="LiveId" clId="{69DC29EA-7E9A-45CE-9CF0-27B1BBD851BE}" dt="2024-03-24T06:28:01.535" v="1366" actId="1076"/>
          <ac:spMkLst>
            <pc:docMk/>
            <pc:sldMk cId="705568920" sldId="267"/>
            <ac:spMk id="15" creationId="{1C091287-0051-867E-DF3D-956AC8B8AA1D}"/>
          </ac:spMkLst>
        </pc:spChg>
        <pc:spChg chg="mod">
          <ac:chgData name="Yunoh Seo" userId="efae776377444399" providerId="LiveId" clId="{69DC29EA-7E9A-45CE-9CF0-27B1BBD851BE}" dt="2024-03-24T06:23:18.098" v="1343" actId="20577"/>
          <ac:spMkLst>
            <pc:docMk/>
            <pc:sldMk cId="705568920" sldId="267"/>
            <ac:spMk id="19" creationId="{2CDFD764-7E06-BA06-B7F8-CABD6D9DCAE3}"/>
          </ac:spMkLst>
        </pc:spChg>
        <pc:grpChg chg="add mod">
          <ac:chgData name="Yunoh Seo" userId="efae776377444399" providerId="LiveId" clId="{69DC29EA-7E9A-45CE-9CF0-27B1BBD851BE}" dt="2024-03-24T06:28:05.370" v="1367" actId="1076"/>
          <ac:grpSpMkLst>
            <pc:docMk/>
            <pc:sldMk cId="705568920" sldId="267"/>
            <ac:grpSpMk id="5" creationId="{3A3544E8-B715-38F1-6CFE-2E26CF217732}"/>
          </ac:grpSpMkLst>
        </pc:grpChg>
        <pc:picChg chg="mod">
          <ac:chgData name="Yunoh Seo" userId="efae776377444399" providerId="LiveId" clId="{69DC29EA-7E9A-45CE-9CF0-27B1BBD851BE}" dt="2024-03-24T06:27:57.424" v="1365" actId="164"/>
          <ac:picMkLst>
            <pc:docMk/>
            <pc:sldMk cId="705568920" sldId="267"/>
            <ac:picMk id="7" creationId="{C8286CEF-8988-963A-D8CE-E0EAEB8F0C99}"/>
          </ac:picMkLst>
        </pc:picChg>
      </pc:sldChg>
      <pc:sldChg chg="del">
        <pc:chgData name="Yunoh Seo" userId="efae776377444399" providerId="LiveId" clId="{69DC29EA-7E9A-45CE-9CF0-27B1BBD851BE}" dt="2024-03-24T05:32:56.296" v="513"/>
        <pc:sldMkLst>
          <pc:docMk/>
          <pc:sldMk cId="3296337740" sldId="269"/>
        </pc:sldMkLst>
      </pc:sldChg>
      <pc:sldChg chg="addSp delSp modSp mod ord">
        <pc:chgData name="Yunoh Seo" userId="efae776377444399" providerId="LiveId" clId="{69DC29EA-7E9A-45CE-9CF0-27B1BBD851BE}" dt="2024-03-24T06:44:12.486" v="1419" actId="20577"/>
        <pc:sldMkLst>
          <pc:docMk/>
          <pc:sldMk cId="3631349384" sldId="269"/>
        </pc:sldMkLst>
        <pc:spChg chg="add mod">
          <ac:chgData name="Yunoh Seo" userId="efae776377444399" providerId="LiveId" clId="{69DC29EA-7E9A-45CE-9CF0-27B1BBD851BE}" dt="2024-03-24T05:50:34.772" v="1018" actId="1076"/>
          <ac:spMkLst>
            <pc:docMk/>
            <pc:sldMk cId="3631349384" sldId="269"/>
            <ac:spMk id="2" creationId="{FB05EC57-FA3A-0676-1068-28BA21A23869}"/>
          </ac:spMkLst>
        </pc:spChg>
        <pc:spChg chg="mod">
          <ac:chgData name="Yunoh Seo" userId="efae776377444399" providerId="LiveId" clId="{69DC29EA-7E9A-45CE-9CF0-27B1BBD851BE}" dt="2024-03-24T05:44:43.841" v="801" actId="1076"/>
          <ac:spMkLst>
            <pc:docMk/>
            <pc:sldMk cId="3631349384" sldId="269"/>
            <ac:spMk id="4" creationId="{83BC6FD6-EAC3-45C0-8270-55D338887508}"/>
          </ac:spMkLst>
        </pc:spChg>
        <pc:spChg chg="add mod">
          <ac:chgData name="Yunoh Seo" userId="efae776377444399" providerId="LiveId" clId="{69DC29EA-7E9A-45CE-9CF0-27B1BBD851BE}" dt="2024-03-24T05:50:32.086" v="1017" actId="1036"/>
          <ac:spMkLst>
            <pc:docMk/>
            <pc:sldMk cId="3631349384" sldId="269"/>
            <ac:spMk id="5" creationId="{72760CB1-6788-BF8D-9965-6FC8797DE149}"/>
          </ac:spMkLst>
        </pc:spChg>
        <pc:spChg chg="add mod">
          <ac:chgData name="Yunoh Seo" userId="efae776377444399" providerId="LiveId" clId="{69DC29EA-7E9A-45CE-9CF0-27B1BBD851BE}" dt="2024-03-24T05:50:06.015" v="986" actId="1076"/>
          <ac:spMkLst>
            <pc:docMk/>
            <pc:sldMk cId="3631349384" sldId="269"/>
            <ac:spMk id="6" creationId="{19E35853-7915-0B48-9FE2-12DE34443078}"/>
          </ac:spMkLst>
        </pc:spChg>
        <pc:spChg chg="add mod">
          <ac:chgData name="Yunoh Seo" userId="efae776377444399" providerId="LiveId" clId="{69DC29EA-7E9A-45CE-9CF0-27B1BBD851BE}" dt="2024-03-24T05:48:49.316" v="931"/>
          <ac:spMkLst>
            <pc:docMk/>
            <pc:sldMk cId="3631349384" sldId="269"/>
            <ac:spMk id="8" creationId="{EE8E219C-CDF9-4EE6-F1E2-F48F66D54C2E}"/>
          </ac:spMkLst>
        </pc:spChg>
        <pc:spChg chg="add mod">
          <ac:chgData name="Yunoh Seo" userId="efae776377444399" providerId="LiveId" clId="{69DC29EA-7E9A-45CE-9CF0-27B1BBD851BE}" dt="2024-03-24T05:50:21.529" v="1007" actId="1036"/>
          <ac:spMkLst>
            <pc:docMk/>
            <pc:sldMk cId="3631349384" sldId="269"/>
            <ac:spMk id="9" creationId="{F7B25D68-0334-15D3-5014-8D6CE52BCFAC}"/>
          </ac:spMkLst>
        </pc:spChg>
        <pc:spChg chg="add mod">
          <ac:chgData name="Yunoh Seo" userId="efae776377444399" providerId="LiveId" clId="{69DC29EA-7E9A-45CE-9CF0-27B1BBD851BE}" dt="2024-03-24T05:49:51.403" v="981"/>
          <ac:spMkLst>
            <pc:docMk/>
            <pc:sldMk cId="3631349384" sldId="269"/>
            <ac:spMk id="11" creationId="{1AB6DABF-493C-E578-182B-9287A1BC269C}"/>
          </ac:spMkLst>
        </pc:spChg>
        <pc:spChg chg="add mod">
          <ac:chgData name="Yunoh Seo" userId="efae776377444399" providerId="LiveId" clId="{69DC29EA-7E9A-45CE-9CF0-27B1BBD851BE}" dt="2024-03-24T05:51:08.516" v="1019" actId="1076"/>
          <ac:spMkLst>
            <pc:docMk/>
            <pc:sldMk cId="3631349384" sldId="269"/>
            <ac:spMk id="12" creationId="{21152FC8-6CAC-DCA1-7160-2CC252A70ED3}"/>
          </ac:spMkLst>
        </pc:spChg>
        <pc:spChg chg="add mod">
          <ac:chgData name="Yunoh Seo" userId="efae776377444399" providerId="LiveId" clId="{69DC29EA-7E9A-45CE-9CF0-27B1BBD851BE}" dt="2024-03-24T06:44:12.486" v="1419" actId="20577"/>
          <ac:spMkLst>
            <pc:docMk/>
            <pc:sldMk cId="3631349384" sldId="269"/>
            <ac:spMk id="13" creationId="{AAF838F6-3C7A-BA53-73C5-26468F2BE23E}"/>
          </ac:spMkLst>
        </pc:spChg>
        <pc:grpChg chg="del">
          <ac:chgData name="Yunoh Seo" userId="efae776377444399" providerId="LiveId" clId="{69DC29EA-7E9A-45CE-9CF0-27B1BBD851BE}" dt="2024-03-24T05:46:50.720" v="844" actId="478"/>
          <ac:grpSpMkLst>
            <pc:docMk/>
            <pc:sldMk cId="3631349384" sldId="269"/>
            <ac:grpSpMk id="1002" creationId="{00000000-0000-0000-0000-000000000000}"/>
          </ac:grpSpMkLst>
        </pc:grpChg>
        <pc:grpChg chg="del">
          <ac:chgData name="Yunoh Seo" userId="efae776377444399" providerId="LiveId" clId="{69DC29EA-7E9A-45CE-9CF0-27B1BBD851BE}" dt="2024-03-24T05:46:50.720" v="844" actId="478"/>
          <ac:grpSpMkLst>
            <pc:docMk/>
            <pc:sldMk cId="3631349384" sldId="269"/>
            <ac:grpSpMk id="1003" creationId="{00000000-0000-0000-0000-000000000000}"/>
          </ac:grpSpMkLst>
        </pc:grpChg>
        <pc:grpChg chg="del">
          <ac:chgData name="Yunoh Seo" userId="efae776377444399" providerId="LiveId" clId="{69DC29EA-7E9A-45CE-9CF0-27B1BBD851BE}" dt="2024-03-24T05:44:35.961" v="799" actId="478"/>
          <ac:grpSpMkLst>
            <pc:docMk/>
            <pc:sldMk cId="3631349384" sldId="269"/>
            <ac:grpSpMk id="1004" creationId="{00000000-0000-0000-0000-000000000000}"/>
          </ac:grpSpMkLst>
        </pc:grpChg>
        <pc:grpChg chg="mod">
          <ac:chgData name="Yunoh Seo" userId="efae776377444399" providerId="LiveId" clId="{69DC29EA-7E9A-45CE-9CF0-27B1BBD851BE}" dt="2024-03-24T05:44:48.261" v="802" actId="14100"/>
          <ac:grpSpMkLst>
            <pc:docMk/>
            <pc:sldMk cId="3631349384" sldId="269"/>
            <ac:grpSpMk id="1005" creationId="{00000000-0000-0000-0000-000000000000}"/>
          </ac:grpSpMkLst>
        </pc:grpChg>
        <pc:grpChg chg="del mod">
          <ac:chgData name="Yunoh Seo" userId="efae776377444399" providerId="LiveId" clId="{69DC29EA-7E9A-45CE-9CF0-27B1BBD851BE}" dt="2024-03-24T05:46:45.986" v="842" actId="478"/>
          <ac:grpSpMkLst>
            <pc:docMk/>
            <pc:sldMk cId="3631349384" sldId="269"/>
            <ac:grpSpMk id="1007" creationId="{00000000-0000-0000-0000-000000000000}"/>
          </ac:grpSpMkLst>
        </pc:grpChg>
        <pc:grpChg chg="del">
          <ac:chgData name="Yunoh Seo" userId="efae776377444399" providerId="LiveId" clId="{69DC29EA-7E9A-45CE-9CF0-27B1BBD851BE}" dt="2024-03-24T05:46:52.734" v="845" actId="478"/>
          <ac:grpSpMkLst>
            <pc:docMk/>
            <pc:sldMk cId="3631349384" sldId="269"/>
            <ac:grpSpMk id="1008" creationId="{00000000-0000-0000-0000-000000000000}"/>
          </ac:grpSpMkLst>
        </pc:grpChg>
        <pc:grpChg chg="del">
          <ac:chgData name="Yunoh Seo" userId="efae776377444399" providerId="LiveId" clId="{69DC29EA-7E9A-45CE-9CF0-27B1BBD851BE}" dt="2024-03-24T05:46:52.734" v="845" actId="478"/>
          <ac:grpSpMkLst>
            <pc:docMk/>
            <pc:sldMk cId="3631349384" sldId="269"/>
            <ac:grpSpMk id="1009" creationId="{00000000-0000-0000-0000-000000000000}"/>
          </ac:grpSpMkLst>
        </pc:grpChg>
        <pc:picChg chg="add del mod">
          <ac:chgData name="Yunoh Seo" userId="efae776377444399" providerId="LiveId" clId="{69DC29EA-7E9A-45CE-9CF0-27B1BBD851BE}" dt="2024-03-24T05:44:26.240" v="797" actId="478"/>
          <ac:picMkLst>
            <pc:docMk/>
            <pc:sldMk cId="3631349384" sldId="269"/>
            <ac:picMk id="5" creationId="{709F38BF-EB93-9202-56B2-98CB6056B852}"/>
          </ac:picMkLst>
        </pc:picChg>
        <pc:picChg chg="mod topLvl">
          <ac:chgData name="Yunoh Seo" userId="efae776377444399" providerId="LiveId" clId="{69DC29EA-7E9A-45CE-9CF0-27B1BBD851BE}" dt="2024-03-24T05:50:32.086" v="1017" actId="1036"/>
          <ac:picMkLst>
            <pc:docMk/>
            <pc:sldMk cId="3631349384" sldId="269"/>
            <ac:picMk id="7" creationId="{00000000-0000-0000-0000-000000000000}"/>
          </ac:picMkLst>
        </pc:picChg>
        <pc:picChg chg="del topLvl">
          <ac:chgData name="Yunoh Seo" userId="efae776377444399" providerId="LiveId" clId="{69DC29EA-7E9A-45CE-9CF0-27B1BBD851BE}" dt="2024-03-24T05:46:50.720" v="844" actId="478"/>
          <ac:picMkLst>
            <pc:docMk/>
            <pc:sldMk cId="3631349384" sldId="269"/>
            <ac:picMk id="10" creationId="{00000000-0000-0000-0000-000000000000}"/>
          </ac:picMkLst>
        </pc:picChg>
        <pc:picChg chg="mod">
          <ac:chgData name="Yunoh Seo" userId="efae776377444399" providerId="LiveId" clId="{69DC29EA-7E9A-45CE-9CF0-27B1BBD851BE}" dt="2024-03-24T05:50:11.134" v="989" actId="1076"/>
          <ac:picMkLst>
            <pc:docMk/>
            <pc:sldMk cId="3631349384" sldId="269"/>
            <ac:picMk id="23" creationId="{00000000-0000-0000-0000-000000000000}"/>
          </ac:picMkLst>
        </pc:picChg>
        <pc:picChg chg="mod topLvl">
          <ac:chgData name="Yunoh Seo" userId="efae776377444399" providerId="LiveId" clId="{69DC29EA-7E9A-45CE-9CF0-27B1BBD851BE}" dt="2024-03-24T05:50:21.529" v="1007" actId="1036"/>
          <ac:picMkLst>
            <pc:docMk/>
            <pc:sldMk cId="3631349384" sldId="269"/>
            <ac:picMk id="29" creationId="{00000000-0000-0000-0000-000000000000}"/>
          </ac:picMkLst>
        </pc:picChg>
        <pc:picChg chg="del topLvl">
          <ac:chgData name="Yunoh Seo" userId="efae776377444399" providerId="LiveId" clId="{69DC29EA-7E9A-45CE-9CF0-27B1BBD851BE}" dt="2024-03-24T05:46:52.734" v="845" actId="478"/>
          <ac:picMkLst>
            <pc:docMk/>
            <pc:sldMk cId="3631349384" sldId="269"/>
            <ac:picMk id="32" creationId="{00000000-0000-0000-0000-000000000000}"/>
          </ac:picMkLst>
        </pc:picChg>
      </pc:sldChg>
      <pc:sldChg chg="addSp delSp modSp mod">
        <pc:chgData name="Yunoh Seo" userId="efae776377444399" providerId="LiveId" clId="{69DC29EA-7E9A-45CE-9CF0-27B1BBD851BE}" dt="2024-03-24T06:44:14.357" v="1421" actId="20577"/>
        <pc:sldMkLst>
          <pc:docMk/>
          <pc:sldMk cId="331560082" sldId="270"/>
        </pc:sldMkLst>
        <pc:spChg chg="add mod">
          <ac:chgData name="Yunoh Seo" userId="efae776377444399" providerId="LiveId" clId="{69DC29EA-7E9A-45CE-9CF0-27B1BBD851BE}" dt="2024-03-24T06:44:14.357" v="1421" actId="20577"/>
          <ac:spMkLst>
            <pc:docMk/>
            <pc:sldMk cId="331560082" sldId="270"/>
            <ac:spMk id="2" creationId="{504E7F00-A87F-4F51-BDB7-430BC181B598}"/>
          </ac:spMkLst>
        </pc:spChg>
        <pc:spChg chg="mod">
          <ac:chgData name="Yunoh Seo" userId="efae776377444399" providerId="LiveId" clId="{69DC29EA-7E9A-45CE-9CF0-27B1BBD851BE}" dt="2024-03-24T05:43:59.573" v="793" actId="1076"/>
          <ac:spMkLst>
            <pc:docMk/>
            <pc:sldMk cId="331560082" sldId="270"/>
            <ac:spMk id="4" creationId="{83BC6FD6-EAC3-45C0-8270-55D338887508}"/>
          </ac:spMkLst>
        </pc:spChg>
        <pc:grpChg chg="del">
          <ac:chgData name="Yunoh Seo" userId="efae776377444399" providerId="LiveId" clId="{69DC29EA-7E9A-45CE-9CF0-27B1BBD851BE}" dt="2024-03-24T05:43:52.232" v="788" actId="478"/>
          <ac:grpSpMkLst>
            <pc:docMk/>
            <pc:sldMk cId="331560082" sldId="270"/>
            <ac:grpSpMk id="1002" creationId="{00000000-0000-0000-0000-000000000000}"/>
          </ac:grpSpMkLst>
        </pc:grpChg>
        <pc:grpChg chg="del">
          <ac:chgData name="Yunoh Seo" userId="efae776377444399" providerId="LiveId" clId="{69DC29EA-7E9A-45CE-9CF0-27B1BBD851BE}" dt="2024-03-24T05:43:57.543" v="792" actId="478"/>
          <ac:grpSpMkLst>
            <pc:docMk/>
            <pc:sldMk cId="331560082" sldId="270"/>
            <ac:grpSpMk id="1004" creationId="{00000000-0000-0000-0000-000000000000}"/>
          </ac:grpSpMkLst>
        </pc:grpChg>
        <pc:grpChg chg="mod">
          <ac:chgData name="Yunoh Seo" userId="efae776377444399" providerId="LiveId" clId="{69DC29EA-7E9A-45CE-9CF0-27B1BBD851BE}" dt="2024-03-24T05:44:03.708" v="794" actId="1076"/>
          <ac:grpSpMkLst>
            <pc:docMk/>
            <pc:sldMk cId="331560082" sldId="270"/>
            <ac:grpSpMk id="1005" creationId="{00000000-0000-0000-0000-000000000000}"/>
          </ac:grpSpMkLst>
        </pc:grpChg>
        <pc:grpChg chg="mod">
          <ac:chgData name="Yunoh Seo" userId="efae776377444399" providerId="LiveId" clId="{69DC29EA-7E9A-45CE-9CF0-27B1BBD851BE}" dt="2024-03-24T05:44:08.153" v="796" actId="1076"/>
          <ac:grpSpMkLst>
            <pc:docMk/>
            <pc:sldMk cId="331560082" sldId="270"/>
            <ac:grpSpMk id="1007" creationId="{00000000-0000-0000-0000-000000000000}"/>
          </ac:grpSpMkLst>
        </pc:grpChg>
        <pc:grpChg chg="del">
          <ac:chgData name="Yunoh Seo" userId="efae776377444399" providerId="LiveId" clId="{69DC29EA-7E9A-45CE-9CF0-27B1BBD851BE}" dt="2024-03-24T05:43:52.750" v="789" actId="478"/>
          <ac:grpSpMkLst>
            <pc:docMk/>
            <pc:sldMk cId="331560082" sldId="270"/>
            <ac:grpSpMk id="1008" creationId="{00000000-0000-0000-0000-000000000000}"/>
          </ac:grpSpMkLst>
        </pc:grpChg>
        <pc:picChg chg="mod">
          <ac:chgData name="Yunoh Seo" userId="efae776377444399" providerId="LiveId" clId="{69DC29EA-7E9A-45CE-9CF0-27B1BBD851BE}" dt="2024-03-24T05:44:06.395" v="795" actId="1076"/>
          <ac:picMkLst>
            <pc:docMk/>
            <pc:sldMk cId="331560082" sldId="270"/>
            <ac:picMk id="5" creationId="{709F38BF-EB93-9202-56B2-98CB6056B852}"/>
          </ac:picMkLst>
        </pc:picChg>
        <pc:picChg chg="del">
          <ac:chgData name="Yunoh Seo" userId="efae776377444399" providerId="LiveId" clId="{69DC29EA-7E9A-45CE-9CF0-27B1BBD851BE}" dt="2024-03-24T05:43:51.543" v="787" actId="478"/>
          <ac:picMkLst>
            <pc:docMk/>
            <pc:sldMk cId="331560082" sldId="270"/>
            <ac:picMk id="23" creationId="{00000000-0000-0000-0000-000000000000}"/>
          </ac:picMkLst>
        </pc:picChg>
        <pc:picChg chg="add mod">
          <ac:chgData name="Yunoh Seo" userId="efae776377444399" providerId="LiveId" clId="{69DC29EA-7E9A-45CE-9CF0-27B1BBD851BE}" dt="2024-03-24T05:45:08.109" v="806" actId="1076"/>
          <ac:picMkLst>
            <pc:docMk/>
            <pc:sldMk cId="331560082" sldId="270"/>
            <ac:picMk id="1026" creationId="{AED56A00-DC93-40D3-5193-6FC6F21D0760}"/>
          </ac:picMkLst>
        </pc:picChg>
      </pc:sldChg>
      <pc:sldChg chg="add del setBg">
        <pc:chgData name="Yunoh Seo" userId="efae776377444399" providerId="LiveId" clId="{69DC29EA-7E9A-45CE-9CF0-27B1BBD851BE}" dt="2024-03-24T05:42:33.527" v="767"/>
        <pc:sldMkLst>
          <pc:docMk/>
          <pc:sldMk cId="4070780184" sldId="270"/>
        </pc:sldMkLst>
      </pc:sldChg>
      <pc:sldChg chg="addSp delSp modSp mod">
        <pc:chgData name="Yunoh Seo" userId="efae776377444399" providerId="LiveId" clId="{69DC29EA-7E9A-45CE-9CF0-27B1BBD851BE}" dt="2024-03-24T06:44:58.418" v="1426" actId="1076"/>
        <pc:sldMkLst>
          <pc:docMk/>
          <pc:sldMk cId="2546925283" sldId="271"/>
        </pc:sldMkLst>
        <pc:spChg chg="mod">
          <ac:chgData name="Yunoh Seo" userId="efae776377444399" providerId="LiveId" clId="{69DC29EA-7E9A-45CE-9CF0-27B1BBD851BE}" dt="2024-03-24T05:59:30.996" v="1065" actId="1076"/>
          <ac:spMkLst>
            <pc:docMk/>
            <pc:sldMk cId="2546925283" sldId="271"/>
            <ac:spMk id="4" creationId="{83BC6FD6-EAC3-45C0-8270-55D338887508}"/>
          </ac:spMkLst>
        </pc:spChg>
        <pc:spChg chg="add mod">
          <ac:chgData name="Yunoh Seo" userId="efae776377444399" providerId="LiveId" clId="{69DC29EA-7E9A-45CE-9CF0-27B1BBD851BE}" dt="2024-03-24T06:08:37.357" v="1192" actId="1076"/>
          <ac:spMkLst>
            <pc:docMk/>
            <pc:sldMk cId="2546925283" sldId="271"/>
            <ac:spMk id="6" creationId="{C264EB98-ACDC-7D96-0DC6-7AB6357FD31E}"/>
          </ac:spMkLst>
        </pc:spChg>
        <pc:spChg chg="add mod">
          <ac:chgData name="Yunoh Seo" userId="efae776377444399" providerId="LiveId" clId="{69DC29EA-7E9A-45CE-9CF0-27B1BBD851BE}" dt="2024-03-24T06:43:53.932" v="1412"/>
          <ac:spMkLst>
            <pc:docMk/>
            <pc:sldMk cId="2546925283" sldId="271"/>
            <ac:spMk id="7" creationId="{7D4388C1-2565-9BDE-82E1-24B659CDDDD0}"/>
          </ac:spMkLst>
        </pc:spChg>
        <pc:spChg chg="mod">
          <ac:chgData name="Yunoh Seo" userId="efae776377444399" providerId="LiveId" clId="{69DC29EA-7E9A-45CE-9CF0-27B1BBD851BE}" dt="2024-03-24T06:44:56.098" v="1425" actId="1076"/>
          <ac:spMkLst>
            <pc:docMk/>
            <pc:sldMk cId="2546925283" sldId="271"/>
            <ac:spMk id="12" creationId="{4DDE47E9-816A-1300-1275-75339C5C7349}"/>
          </ac:spMkLst>
        </pc:spChg>
        <pc:spChg chg="del">
          <ac:chgData name="Yunoh Seo" userId="efae776377444399" providerId="LiveId" clId="{69DC29EA-7E9A-45CE-9CF0-27B1BBD851BE}" dt="2024-03-24T05:59:06.330" v="1054" actId="478"/>
          <ac:spMkLst>
            <pc:docMk/>
            <pc:sldMk cId="2546925283" sldId="271"/>
            <ac:spMk id="19" creationId="{C59DAF9E-C437-8723-3AE6-30A1B1AF1BD6}"/>
          </ac:spMkLst>
        </pc:spChg>
        <pc:spChg chg="del">
          <ac:chgData name="Yunoh Seo" userId="efae776377444399" providerId="LiveId" clId="{69DC29EA-7E9A-45CE-9CF0-27B1BBD851BE}" dt="2024-03-24T05:59:08.887" v="1056" actId="478"/>
          <ac:spMkLst>
            <pc:docMk/>
            <pc:sldMk cId="2546925283" sldId="271"/>
            <ac:spMk id="22" creationId="{A5BCE2C9-49E9-4C44-1403-085EE765F70D}"/>
          </ac:spMkLst>
        </pc:spChg>
        <pc:grpChg chg="add mod">
          <ac:chgData name="Yunoh Seo" userId="efae776377444399" providerId="LiveId" clId="{69DC29EA-7E9A-45CE-9CF0-27B1BBD851BE}" dt="2024-03-24T05:59:28.966" v="1064" actId="1076"/>
          <ac:grpSpMkLst>
            <pc:docMk/>
            <pc:sldMk cId="2546925283" sldId="271"/>
            <ac:grpSpMk id="2" creationId="{DC53F587-2B36-D21E-BBCE-FD3BC9C9708A}"/>
          </ac:grpSpMkLst>
        </pc:grpChg>
        <pc:grpChg chg="del">
          <ac:chgData name="Yunoh Seo" userId="efae776377444399" providerId="LiveId" clId="{69DC29EA-7E9A-45CE-9CF0-27B1BBD851BE}" dt="2024-03-24T05:59:09.947" v="1057" actId="478"/>
          <ac:grpSpMkLst>
            <pc:docMk/>
            <pc:sldMk cId="2546925283" sldId="271"/>
            <ac:grpSpMk id="13" creationId="{E9B9B238-CF1B-4C38-887C-960D0B3FC760}"/>
          </ac:grpSpMkLst>
        </pc:grpChg>
        <pc:grpChg chg="del">
          <ac:chgData name="Yunoh Seo" userId="efae776377444399" providerId="LiveId" clId="{69DC29EA-7E9A-45CE-9CF0-27B1BBD851BE}" dt="2024-03-24T05:59:09.947" v="1057" actId="478"/>
          <ac:grpSpMkLst>
            <pc:docMk/>
            <pc:sldMk cId="2546925283" sldId="271"/>
            <ac:grpSpMk id="16" creationId="{F47D1882-DDDA-B69C-61B8-D46BCE6D8E89}"/>
          </ac:grpSpMkLst>
        </pc:grpChg>
        <pc:grpChg chg="del">
          <ac:chgData name="Yunoh Seo" userId="efae776377444399" providerId="LiveId" clId="{69DC29EA-7E9A-45CE-9CF0-27B1BBD851BE}" dt="2024-03-24T05:59:07.054" v="1055" actId="478"/>
          <ac:grpSpMkLst>
            <pc:docMk/>
            <pc:sldMk cId="2546925283" sldId="271"/>
            <ac:grpSpMk id="20" creationId="{CD15EA1F-14B3-6459-F76E-9BF15C58AC61}"/>
          </ac:grpSpMkLst>
        </pc:grpChg>
        <pc:grpChg chg="mod">
          <ac:chgData name="Yunoh Seo" userId="efae776377444399" providerId="LiveId" clId="{69DC29EA-7E9A-45CE-9CF0-27B1BBD851BE}" dt="2024-03-24T05:59:34.444" v="1066" actId="14100"/>
          <ac:grpSpMkLst>
            <pc:docMk/>
            <pc:sldMk cId="2546925283" sldId="271"/>
            <ac:grpSpMk id="1005" creationId="{00000000-0000-0000-0000-000000000000}"/>
          </ac:grpSpMkLst>
        </pc:grpChg>
        <pc:grpChg chg="mod">
          <ac:chgData name="Yunoh Seo" userId="efae776377444399" providerId="LiveId" clId="{69DC29EA-7E9A-45CE-9CF0-27B1BBD851BE}" dt="2024-03-24T06:44:58.418" v="1426" actId="1076"/>
          <ac:grpSpMkLst>
            <pc:docMk/>
            <pc:sldMk cId="2546925283" sldId="271"/>
            <ac:grpSpMk id="1007" creationId="{00000000-0000-0000-0000-000000000000}"/>
          </ac:grpSpMkLst>
        </pc:grpChg>
        <pc:picChg chg="mod">
          <ac:chgData name="Yunoh Seo" userId="efae776377444399" providerId="LiveId" clId="{69DC29EA-7E9A-45CE-9CF0-27B1BBD851BE}" dt="2024-03-24T05:59:27.538" v="1063"/>
          <ac:picMkLst>
            <pc:docMk/>
            <pc:sldMk cId="2546925283" sldId="271"/>
            <ac:picMk id="5" creationId="{BDC45504-8044-131F-E576-1A491F6471E6}"/>
          </ac:picMkLst>
        </pc:picChg>
        <pc:picChg chg="del topLvl">
          <ac:chgData name="Yunoh Seo" userId="efae776377444399" providerId="LiveId" clId="{69DC29EA-7E9A-45CE-9CF0-27B1BBD851BE}" dt="2024-03-24T05:59:10.688" v="1058" actId="478"/>
          <ac:picMkLst>
            <pc:docMk/>
            <pc:sldMk cId="2546925283" sldId="271"/>
            <ac:picMk id="15" creationId="{49F82AE1-A89D-8A43-0FD5-0DA0092747AC}"/>
          </ac:picMkLst>
        </pc:picChg>
        <pc:picChg chg="del topLvl">
          <ac:chgData name="Yunoh Seo" userId="efae776377444399" providerId="LiveId" clId="{69DC29EA-7E9A-45CE-9CF0-27B1BBD851BE}" dt="2024-03-24T05:59:09.947" v="1057" actId="478"/>
          <ac:picMkLst>
            <pc:docMk/>
            <pc:sldMk cId="2546925283" sldId="271"/>
            <ac:picMk id="18" creationId="{F35CB23E-16D4-4626-3AFB-5B03B8FB99E1}"/>
          </ac:picMkLst>
        </pc:picChg>
        <pc:picChg chg="del mod">
          <ac:chgData name="Yunoh Seo" userId="efae776377444399" providerId="LiveId" clId="{69DC29EA-7E9A-45CE-9CF0-27B1BBD851BE}" dt="2024-03-24T06:02:37.773" v="1091" actId="478"/>
          <ac:picMkLst>
            <pc:docMk/>
            <pc:sldMk cId="2546925283" sldId="271"/>
            <ac:picMk id="23" creationId="{00000000-0000-0000-0000-000000000000}"/>
          </ac:picMkLst>
        </pc:picChg>
      </pc:sldChg>
      <pc:sldChg chg="add del setBg">
        <pc:chgData name="Yunoh Seo" userId="efae776377444399" providerId="LiveId" clId="{69DC29EA-7E9A-45CE-9CF0-27B1BBD851BE}" dt="2024-03-24T06:11:44.866" v="1198"/>
        <pc:sldMkLst>
          <pc:docMk/>
          <pc:sldMk cId="108469383" sldId="272"/>
        </pc:sldMkLst>
      </pc:sldChg>
      <pc:sldChg chg="addSp modSp mod">
        <pc:chgData name="Yunoh Seo" userId="efae776377444399" providerId="LiveId" clId="{69DC29EA-7E9A-45CE-9CF0-27B1BBD851BE}" dt="2024-03-24T06:43:50.280" v="1411" actId="1076"/>
        <pc:sldMkLst>
          <pc:docMk/>
          <pc:sldMk cId="1221600645" sldId="272"/>
        </pc:sldMkLst>
        <pc:spChg chg="mod">
          <ac:chgData name="Yunoh Seo" userId="efae776377444399" providerId="LiveId" clId="{69DC29EA-7E9A-45CE-9CF0-27B1BBD851BE}" dt="2024-03-24T06:14:15.972" v="1218" actId="1076"/>
          <ac:spMkLst>
            <pc:docMk/>
            <pc:sldMk cId="1221600645" sldId="272"/>
            <ac:spMk id="6" creationId="{C264EB98-ACDC-7D96-0DC6-7AB6357FD31E}"/>
          </ac:spMkLst>
        </pc:spChg>
        <pc:spChg chg="add mod ord">
          <ac:chgData name="Yunoh Seo" userId="efae776377444399" providerId="LiveId" clId="{69DC29EA-7E9A-45CE-9CF0-27B1BBD851BE}" dt="2024-03-24T06:19:18.775" v="1319" actId="14100"/>
          <ac:spMkLst>
            <pc:docMk/>
            <pc:sldMk cId="1221600645" sldId="272"/>
            <ac:spMk id="7" creationId="{A0293A10-1FB8-2C82-9B21-74A2C65F6BE7}"/>
          </ac:spMkLst>
        </pc:spChg>
        <pc:spChg chg="add mod ord">
          <ac:chgData name="Yunoh Seo" userId="efae776377444399" providerId="LiveId" clId="{69DC29EA-7E9A-45CE-9CF0-27B1BBD851BE}" dt="2024-03-24T06:19:48.188" v="1330" actId="164"/>
          <ac:spMkLst>
            <pc:docMk/>
            <pc:sldMk cId="1221600645" sldId="272"/>
            <ac:spMk id="9" creationId="{CDC34CED-86F1-190E-E3AB-40744622D77D}"/>
          </ac:spMkLst>
        </pc:spChg>
        <pc:spChg chg="add mod">
          <ac:chgData name="Yunoh Seo" userId="efae776377444399" providerId="LiveId" clId="{69DC29EA-7E9A-45CE-9CF0-27B1BBD851BE}" dt="2024-03-24T06:43:50.280" v="1411" actId="1076"/>
          <ac:spMkLst>
            <pc:docMk/>
            <pc:sldMk cId="1221600645" sldId="272"/>
            <ac:spMk id="11" creationId="{97677168-3A4D-298F-EED6-6F5887217DA5}"/>
          </ac:spMkLst>
        </pc:spChg>
        <pc:spChg chg="mod">
          <ac:chgData name="Yunoh Seo" userId="efae776377444399" providerId="LiveId" clId="{69DC29EA-7E9A-45CE-9CF0-27B1BBD851BE}" dt="2024-03-24T06:19:45.870" v="1329" actId="1076"/>
          <ac:spMkLst>
            <pc:docMk/>
            <pc:sldMk cId="1221600645" sldId="272"/>
            <ac:spMk id="12" creationId="{4DDE47E9-816A-1300-1275-75339C5C7349}"/>
          </ac:spMkLst>
        </pc:spChg>
        <pc:grpChg chg="add mod">
          <ac:chgData name="Yunoh Seo" userId="efae776377444399" providerId="LiveId" clId="{69DC29EA-7E9A-45CE-9CF0-27B1BBD851BE}" dt="2024-03-24T06:19:18.775" v="1319" actId="14100"/>
          <ac:grpSpMkLst>
            <pc:docMk/>
            <pc:sldMk cId="1221600645" sldId="272"/>
            <ac:grpSpMk id="8" creationId="{78BCEFD1-AD3D-40EB-76FC-A9720512DE7B}"/>
          </ac:grpSpMkLst>
        </pc:grpChg>
        <pc:grpChg chg="add mod">
          <ac:chgData name="Yunoh Seo" userId="efae776377444399" providerId="LiveId" clId="{69DC29EA-7E9A-45CE-9CF0-27B1BBD851BE}" dt="2024-03-24T06:19:48.188" v="1330" actId="164"/>
          <ac:grpSpMkLst>
            <pc:docMk/>
            <pc:sldMk cId="1221600645" sldId="272"/>
            <ac:grpSpMk id="10" creationId="{CB38C6CB-FA60-8E91-564C-240DD78C3D10}"/>
          </ac:grpSpMkLst>
        </pc:grpChg>
        <pc:picChg chg="add mod">
          <ac:chgData name="Yunoh Seo" userId="efae776377444399" providerId="LiveId" clId="{69DC29EA-7E9A-45CE-9CF0-27B1BBD851BE}" dt="2024-03-24T06:19:18.775" v="1319" actId="14100"/>
          <ac:picMkLst>
            <pc:docMk/>
            <pc:sldMk cId="1221600645" sldId="272"/>
            <ac:picMk id="1026" creationId="{D7E49C83-7920-BDB2-30F2-37D7384FED64}"/>
          </ac:picMkLst>
        </pc:picChg>
        <pc:picChg chg="add mod">
          <ac:chgData name="Yunoh Seo" userId="efae776377444399" providerId="LiveId" clId="{69DC29EA-7E9A-45CE-9CF0-27B1BBD851BE}" dt="2024-03-24T06:19:48.188" v="1330" actId="164"/>
          <ac:picMkLst>
            <pc:docMk/>
            <pc:sldMk cId="1221600645" sldId="272"/>
            <ac:picMk id="1028" creationId="{C01DA7D9-D135-EAE0-2D22-D606EB471C21}"/>
          </ac:picMkLst>
        </pc:picChg>
      </pc:sldChg>
      <pc:sldChg chg="addSp modSp add del mod setBg">
        <pc:chgData name="Yunoh Seo" userId="efae776377444399" providerId="LiveId" clId="{69DC29EA-7E9A-45CE-9CF0-27B1BBD851BE}" dt="2024-03-24T06:30:41.593" v="1387" actId="14100"/>
        <pc:sldMkLst>
          <pc:docMk/>
          <pc:sldMk cId="4156074300" sldId="273"/>
        </pc:sldMkLst>
        <pc:spChg chg="add mod ord">
          <ac:chgData name="Yunoh Seo" userId="efae776377444399" providerId="LiveId" clId="{69DC29EA-7E9A-45CE-9CF0-27B1BBD851BE}" dt="2024-03-24T06:29:56.113" v="1376" actId="1035"/>
          <ac:spMkLst>
            <pc:docMk/>
            <pc:sldMk cId="4156074300" sldId="273"/>
            <ac:spMk id="4" creationId="{61E24591-369E-9D84-FEBE-2C96E4EF623D}"/>
          </ac:spMkLst>
        </pc:spChg>
        <pc:spChg chg="add mod ord">
          <ac:chgData name="Yunoh Seo" userId="efae776377444399" providerId="LiveId" clId="{69DC29EA-7E9A-45CE-9CF0-27B1BBD851BE}" dt="2024-03-24T06:30:36.516" v="1386" actId="164"/>
          <ac:spMkLst>
            <pc:docMk/>
            <pc:sldMk cId="4156074300" sldId="273"/>
            <ac:spMk id="6" creationId="{B9C5E3C3-1B9E-BF10-0055-BA8F8EB37287}"/>
          </ac:spMkLst>
        </pc:spChg>
        <pc:spChg chg="mod">
          <ac:chgData name="Yunoh Seo" userId="efae776377444399" providerId="LiveId" clId="{69DC29EA-7E9A-45CE-9CF0-27B1BBD851BE}" dt="2024-03-24T06:23:45.816" v="1350" actId="1076"/>
          <ac:spMkLst>
            <pc:docMk/>
            <pc:sldMk cId="4156074300" sldId="273"/>
            <ac:spMk id="9" creationId="{AD418E7F-44D0-9328-8204-5BC48C0FF63C}"/>
          </ac:spMkLst>
        </pc:spChg>
        <pc:spChg chg="mod">
          <ac:chgData name="Yunoh Seo" userId="efae776377444399" providerId="LiveId" clId="{69DC29EA-7E9A-45CE-9CF0-27B1BBD851BE}" dt="2024-03-24T06:23:25.475" v="1345" actId="20577"/>
          <ac:spMkLst>
            <pc:docMk/>
            <pc:sldMk cId="4156074300" sldId="273"/>
            <ac:spMk id="19" creationId="{2CDFD764-7E06-BA06-B7F8-CABD6D9DCAE3}"/>
          </ac:spMkLst>
        </pc:spChg>
        <pc:grpChg chg="add mod">
          <ac:chgData name="Yunoh Seo" userId="efae776377444399" providerId="LiveId" clId="{69DC29EA-7E9A-45CE-9CF0-27B1BBD851BE}" dt="2024-03-24T06:30:36.516" v="1386" actId="164"/>
          <ac:grpSpMkLst>
            <pc:docMk/>
            <pc:sldMk cId="4156074300" sldId="273"/>
            <ac:grpSpMk id="7" creationId="{63D3798B-BC7E-BACE-9E50-D38EDF745665}"/>
          </ac:grpSpMkLst>
        </pc:grpChg>
        <pc:picChg chg="mod">
          <ac:chgData name="Yunoh Seo" userId="efae776377444399" providerId="LiveId" clId="{69DC29EA-7E9A-45CE-9CF0-27B1BBD851BE}" dt="2024-03-24T06:30:36.516" v="1386" actId="164"/>
          <ac:picMkLst>
            <pc:docMk/>
            <pc:sldMk cId="4156074300" sldId="273"/>
            <ac:picMk id="5" creationId="{2CD928A2-39A2-9753-5F3B-F4CA34A76D81}"/>
          </ac:picMkLst>
        </pc:picChg>
        <pc:picChg chg="mod">
          <ac:chgData name="Yunoh Seo" userId="efae776377444399" providerId="LiveId" clId="{69DC29EA-7E9A-45CE-9CF0-27B1BBD851BE}" dt="2024-03-24T06:30:41.593" v="1387" actId="14100"/>
          <ac:picMkLst>
            <pc:docMk/>
            <pc:sldMk cId="4156074300" sldId="273"/>
            <ac:picMk id="8" creationId="{5785060E-125F-02D8-CA6F-4755B32F1CCF}"/>
          </ac:picMkLst>
        </pc:picChg>
      </pc:sldChg>
      <pc:sldChg chg="addSp modSp mod">
        <pc:chgData name="Yunoh Seo" userId="efae776377444399" providerId="LiveId" clId="{69DC29EA-7E9A-45CE-9CF0-27B1BBD851BE}" dt="2024-03-24T06:31:46.163" v="1398" actId="164"/>
        <pc:sldMkLst>
          <pc:docMk/>
          <pc:sldMk cId="3547593403" sldId="274"/>
        </pc:sldMkLst>
        <pc:spChg chg="add mod ord">
          <ac:chgData name="Yunoh Seo" userId="efae776377444399" providerId="LiveId" clId="{69DC29EA-7E9A-45CE-9CF0-27B1BBD851BE}" dt="2024-03-24T06:31:46.163" v="1398" actId="164"/>
          <ac:spMkLst>
            <pc:docMk/>
            <pc:sldMk cId="3547593403" sldId="274"/>
            <ac:spMk id="4" creationId="{25A6CE5E-0E9D-B897-E74F-2CEED35BAFBA}"/>
          </ac:spMkLst>
        </pc:spChg>
        <pc:spChg chg="mod">
          <ac:chgData name="Yunoh Seo" userId="efae776377444399" providerId="LiveId" clId="{69DC29EA-7E9A-45CE-9CF0-27B1BBD851BE}" dt="2024-03-24T06:23:51.359" v="1351" actId="1076"/>
          <ac:spMkLst>
            <pc:docMk/>
            <pc:sldMk cId="3547593403" sldId="274"/>
            <ac:spMk id="9" creationId="{AD418E7F-44D0-9328-8204-5BC48C0FF63C}"/>
          </ac:spMkLst>
        </pc:spChg>
        <pc:spChg chg="mod">
          <ac:chgData name="Yunoh Seo" userId="efae776377444399" providerId="LiveId" clId="{69DC29EA-7E9A-45CE-9CF0-27B1BBD851BE}" dt="2024-03-24T06:23:28.642" v="1347" actId="20577"/>
          <ac:spMkLst>
            <pc:docMk/>
            <pc:sldMk cId="3547593403" sldId="274"/>
            <ac:spMk id="19" creationId="{2CDFD764-7E06-BA06-B7F8-CABD6D9DCAE3}"/>
          </ac:spMkLst>
        </pc:spChg>
        <pc:grpChg chg="add mod">
          <ac:chgData name="Yunoh Seo" userId="efae776377444399" providerId="LiveId" clId="{69DC29EA-7E9A-45CE-9CF0-27B1BBD851BE}" dt="2024-03-24T06:31:46.163" v="1398" actId="164"/>
          <ac:grpSpMkLst>
            <pc:docMk/>
            <pc:sldMk cId="3547593403" sldId="274"/>
            <ac:grpSpMk id="5" creationId="{F2888F31-0433-B254-3CCC-84D473E4865B}"/>
          </ac:grpSpMkLst>
        </pc:grpChg>
        <pc:picChg chg="mod">
          <ac:chgData name="Yunoh Seo" userId="efae776377444399" providerId="LiveId" clId="{69DC29EA-7E9A-45CE-9CF0-27B1BBD851BE}" dt="2024-03-24T06:31:46.163" v="1398" actId="164"/>
          <ac:picMkLst>
            <pc:docMk/>
            <pc:sldMk cId="3547593403" sldId="274"/>
            <ac:picMk id="6" creationId="{ED8142AC-81AA-0586-A643-CDD3E7F97200}"/>
          </ac:picMkLst>
        </pc:picChg>
      </pc:sldChg>
      <pc:sldChg chg="addSp modSp mod">
        <pc:chgData name="Yunoh Seo" userId="efae776377444399" providerId="LiveId" clId="{69DC29EA-7E9A-45CE-9CF0-27B1BBD851BE}" dt="2024-03-24T06:33:18.275" v="1406" actId="164"/>
        <pc:sldMkLst>
          <pc:docMk/>
          <pc:sldMk cId="3367859752" sldId="275"/>
        </pc:sldMkLst>
        <pc:spChg chg="add mod ord">
          <ac:chgData name="Yunoh Seo" userId="efae776377444399" providerId="LiveId" clId="{69DC29EA-7E9A-45CE-9CF0-27B1BBD851BE}" dt="2024-03-24T06:33:18.275" v="1406" actId="164"/>
          <ac:spMkLst>
            <pc:docMk/>
            <pc:sldMk cId="3367859752" sldId="275"/>
            <ac:spMk id="4" creationId="{138E639F-757D-DC58-3724-21C4AED8FAE9}"/>
          </ac:spMkLst>
        </pc:spChg>
        <pc:spChg chg="mod">
          <ac:chgData name="Yunoh Seo" userId="efae776377444399" providerId="LiveId" clId="{69DC29EA-7E9A-45CE-9CF0-27B1BBD851BE}" dt="2024-03-24T06:24:54.519" v="1360" actId="1076"/>
          <ac:spMkLst>
            <pc:docMk/>
            <pc:sldMk cId="3367859752" sldId="275"/>
            <ac:spMk id="9" creationId="{AD418E7F-44D0-9328-8204-5BC48C0FF63C}"/>
          </ac:spMkLst>
        </pc:spChg>
        <pc:spChg chg="mod">
          <ac:chgData name="Yunoh Seo" userId="efae776377444399" providerId="LiveId" clId="{69DC29EA-7E9A-45CE-9CF0-27B1BBD851BE}" dt="2024-03-24T06:23:30.810" v="1349" actId="20577"/>
          <ac:spMkLst>
            <pc:docMk/>
            <pc:sldMk cId="3367859752" sldId="275"/>
            <ac:spMk id="19" creationId="{2CDFD764-7E06-BA06-B7F8-CABD6D9DCAE3}"/>
          </ac:spMkLst>
        </pc:spChg>
        <pc:grpChg chg="add mod">
          <ac:chgData name="Yunoh Seo" userId="efae776377444399" providerId="LiveId" clId="{69DC29EA-7E9A-45CE-9CF0-27B1BBD851BE}" dt="2024-03-24T06:33:18.275" v="1406" actId="164"/>
          <ac:grpSpMkLst>
            <pc:docMk/>
            <pc:sldMk cId="3367859752" sldId="275"/>
            <ac:grpSpMk id="6" creationId="{A10AC8BF-864A-0F4C-F830-F71851F86BAB}"/>
          </ac:grpSpMkLst>
        </pc:grpChg>
        <pc:picChg chg="mod">
          <ac:chgData name="Yunoh Seo" userId="efae776377444399" providerId="LiveId" clId="{69DC29EA-7E9A-45CE-9CF0-27B1BBD851BE}" dt="2024-03-24T06:33:18.275" v="1406" actId="164"/>
          <ac:picMkLst>
            <pc:docMk/>
            <pc:sldMk cId="3367859752" sldId="275"/>
            <ac:picMk id="5" creationId="{A6794E8D-636A-CCC9-1D30-108A96400350}"/>
          </ac:picMkLst>
        </pc:picChg>
      </pc:sldChg>
    </pc:docChg>
  </pc:docChgLst>
  <pc:docChgLst>
    <pc:chgData name="Yunoh Seo" userId="efae776377444399" providerId="LiveId" clId="{60CB6C6A-4473-40D7-9AC5-9972B7549C09}"/>
    <pc:docChg chg="undo custSel addSld delSld modSld">
      <pc:chgData name="Yunoh Seo" userId="efae776377444399" providerId="LiveId" clId="{60CB6C6A-4473-40D7-9AC5-9972B7549C09}" dt="2023-12-05T11:55:12.564" v="11592" actId="20577"/>
      <pc:docMkLst>
        <pc:docMk/>
      </pc:docMkLst>
      <pc:sldChg chg="addSp delSp modSp mod modNotesTx">
        <pc:chgData name="Yunoh Seo" userId="efae776377444399" providerId="LiveId" clId="{60CB6C6A-4473-40D7-9AC5-9972B7549C09}" dt="2023-12-05T11:24:59.432" v="7768" actId="20577"/>
        <pc:sldMkLst>
          <pc:docMk/>
          <pc:sldMk cId="0" sldId="256"/>
        </pc:sldMkLst>
        <pc:spChg chg="add mod">
          <ac:chgData name="Yunoh Seo" userId="efae776377444399" providerId="LiveId" clId="{60CB6C6A-4473-40D7-9AC5-9972B7549C09}" dt="2023-12-03T06:42:08.550" v="1122" actId="1076"/>
          <ac:spMkLst>
            <pc:docMk/>
            <pc:sldMk cId="0" sldId="256"/>
            <ac:spMk id="2" creationId="{BA58A465-52A3-4910-2192-5C90518A1526}"/>
          </ac:spMkLst>
        </pc:spChg>
        <pc:spChg chg="add mod">
          <ac:chgData name="Yunoh Seo" userId="efae776377444399" providerId="LiveId" clId="{60CB6C6A-4473-40D7-9AC5-9972B7549C09}" dt="2023-12-03T10:53:46.024" v="2051" actId="1076"/>
          <ac:spMkLst>
            <pc:docMk/>
            <pc:sldMk cId="0" sldId="256"/>
            <ac:spMk id="4" creationId="{98E0B6D3-CC02-14BC-E366-DCE061135A7A}"/>
          </ac:spMkLst>
        </pc:spChg>
        <pc:grpChg chg="mod">
          <ac:chgData name="Yunoh Seo" userId="efae776377444399" providerId="LiveId" clId="{60CB6C6A-4473-40D7-9AC5-9972B7549C09}" dt="2023-12-03T10:53:21.555" v="2043" actId="1076"/>
          <ac:grpSpMkLst>
            <pc:docMk/>
            <pc:sldMk cId="0" sldId="256"/>
            <ac:grpSpMk id="1003" creationId="{00000000-0000-0000-0000-000000000000}"/>
          </ac:grpSpMkLst>
        </pc:grpChg>
        <pc:picChg chg="del">
          <ac:chgData name="Yunoh Seo" userId="efae776377444399" providerId="LiveId" clId="{60CB6C6A-4473-40D7-9AC5-9972B7549C09}" dt="2023-12-03T06:42:15.814" v="1123" actId="478"/>
          <ac:picMkLst>
            <pc:docMk/>
            <pc:sldMk cId="0" sldId="256"/>
            <ac:picMk id="11" creationId="{00000000-0000-0000-0000-000000000000}"/>
          </ac:picMkLst>
        </pc:picChg>
        <pc:picChg chg="del">
          <ac:chgData name="Yunoh Seo" userId="efae776377444399" providerId="LiveId" clId="{60CB6C6A-4473-40D7-9AC5-9972B7549C09}" dt="2023-12-03T10:52:20.338" v="1967" actId="478"/>
          <ac:picMkLst>
            <pc:docMk/>
            <pc:sldMk cId="0" sldId="256"/>
            <ac:picMk id="12" creationId="{00000000-0000-0000-0000-000000000000}"/>
          </ac:picMkLst>
        </pc:picChg>
        <pc:picChg chg="del">
          <ac:chgData name="Yunoh Seo" userId="efae776377444399" providerId="LiveId" clId="{60CB6C6A-4473-40D7-9AC5-9972B7549C09}" dt="2023-12-03T05:45:31.164" v="121" actId="478"/>
          <ac:picMkLst>
            <pc:docMk/>
            <pc:sldMk cId="0" sldId="256"/>
            <ac:picMk id="15" creationId="{00000000-0000-0000-0000-000000000000}"/>
          </ac:picMkLst>
        </pc:picChg>
      </pc:sldChg>
      <pc:sldChg chg="addSp delSp modSp mod modNotesTx">
        <pc:chgData name="Yunoh Seo" userId="efae776377444399" providerId="LiveId" clId="{60CB6C6A-4473-40D7-9AC5-9972B7549C09}" dt="2023-12-05T10:13:05.088" v="2820" actId="20577"/>
        <pc:sldMkLst>
          <pc:docMk/>
          <pc:sldMk cId="0" sldId="257"/>
        </pc:sldMkLst>
        <pc:spChg chg="add del mod">
          <ac:chgData name="Yunoh Seo" userId="efae776377444399" providerId="LiveId" clId="{60CB6C6A-4473-40D7-9AC5-9972B7549C09}" dt="2023-12-03T05:31:45.138" v="13" actId="478"/>
          <ac:spMkLst>
            <pc:docMk/>
            <pc:sldMk cId="0" sldId="257"/>
            <ac:spMk id="2" creationId="{70AC7335-4EF7-89D7-1A46-EB52BF46C65C}"/>
          </ac:spMkLst>
        </pc:spChg>
        <pc:spChg chg="add mod">
          <ac:chgData name="Yunoh Seo" userId="efae776377444399" providerId="LiveId" clId="{60CB6C6A-4473-40D7-9AC5-9972B7549C09}" dt="2023-12-03T05:38:10.709" v="113" actId="255"/>
          <ac:spMkLst>
            <pc:docMk/>
            <pc:sldMk cId="0" sldId="257"/>
            <ac:spMk id="11" creationId="{6A730861-720D-B892-15D9-B4CF0BE7141C}"/>
          </ac:spMkLst>
        </pc:spChg>
        <pc:spChg chg="add mod">
          <ac:chgData name="Yunoh Seo" userId="efae776377444399" providerId="LiveId" clId="{60CB6C6A-4473-40D7-9AC5-9972B7549C09}" dt="2023-12-03T05:38:13.470" v="114" actId="1037"/>
          <ac:spMkLst>
            <pc:docMk/>
            <pc:sldMk cId="0" sldId="257"/>
            <ac:spMk id="13" creationId="{0FBE11A7-D087-6353-18B6-21DA09CBB361}"/>
          </ac:spMkLst>
        </pc:spChg>
        <pc:grpChg chg="add del mod">
          <ac:chgData name="Yunoh Seo" userId="efae776377444399" providerId="LiveId" clId="{60CB6C6A-4473-40D7-9AC5-9972B7549C09}" dt="2023-12-03T05:31:55.672" v="17"/>
          <ac:grpSpMkLst>
            <pc:docMk/>
            <pc:sldMk cId="0" sldId="257"/>
            <ac:grpSpMk id="4" creationId="{214FAF30-5C99-80D9-35AF-EF5A96F0A779}"/>
          </ac:grpSpMkLst>
        </pc:grpChg>
        <pc:grpChg chg="add del">
          <ac:chgData name="Yunoh Seo" userId="efae776377444399" providerId="LiveId" clId="{60CB6C6A-4473-40D7-9AC5-9972B7549C09}" dt="2023-12-03T05:31:29.467" v="10" actId="478"/>
          <ac:grpSpMkLst>
            <pc:docMk/>
            <pc:sldMk cId="0" sldId="257"/>
            <ac:grpSpMk id="1005" creationId="{00000000-0000-0000-0000-000000000000}"/>
          </ac:grpSpMkLst>
        </pc:grpChg>
        <pc:grpChg chg="del">
          <ac:chgData name="Yunoh Seo" userId="efae776377444399" providerId="LiveId" clId="{60CB6C6A-4473-40D7-9AC5-9972B7549C09}" dt="2023-12-03T05:34:21.885" v="53" actId="478"/>
          <ac:grpSpMkLst>
            <pc:docMk/>
            <pc:sldMk cId="0" sldId="257"/>
            <ac:grpSpMk id="1007" creationId="{00000000-0000-0000-0000-000000000000}"/>
          </ac:grpSpMkLst>
        </pc:grpChg>
        <pc:picChg chg="mod">
          <ac:chgData name="Yunoh Seo" userId="efae776377444399" providerId="LiveId" clId="{60CB6C6A-4473-40D7-9AC5-9972B7549C09}" dt="2023-12-03T05:31:46.977" v="14"/>
          <ac:picMkLst>
            <pc:docMk/>
            <pc:sldMk cId="0" sldId="257"/>
            <ac:picMk id="7" creationId="{251F4D6D-59B6-BBD8-209D-5B7857F899FF}"/>
          </ac:picMkLst>
        </pc:picChg>
        <pc:picChg chg="mod">
          <ac:chgData name="Yunoh Seo" userId="efae776377444399" providerId="LiveId" clId="{60CB6C6A-4473-40D7-9AC5-9972B7549C09}" dt="2023-12-03T05:31:46.977" v="14"/>
          <ac:picMkLst>
            <pc:docMk/>
            <pc:sldMk cId="0" sldId="257"/>
            <ac:picMk id="10" creationId="{49E2832C-855A-3D31-D598-1CBDDFD56628}"/>
          </ac:picMkLst>
        </pc:picChg>
        <pc:picChg chg="topLvl">
          <ac:chgData name="Yunoh Seo" userId="efae776377444399" providerId="LiveId" clId="{60CB6C6A-4473-40D7-9AC5-9972B7549C09}" dt="2023-12-03T05:31:29.467" v="10" actId="478"/>
          <ac:picMkLst>
            <pc:docMk/>
            <pc:sldMk cId="0" sldId="257"/>
            <ac:picMk id="18" creationId="{00000000-0000-0000-0000-000000000000}"/>
          </ac:picMkLst>
        </pc:picChg>
        <pc:picChg chg="add del mod topLvl">
          <ac:chgData name="Yunoh Seo" userId="efae776377444399" providerId="LiveId" clId="{60CB6C6A-4473-40D7-9AC5-9972B7549C09}" dt="2023-12-03T05:31:29.467" v="10" actId="478"/>
          <ac:picMkLst>
            <pc:docMk/>
            <pc:sldMk cId="0" sldId="257"/>
            <ac:picMk id="19" creationId="{00000000-0000-0000-0000-000000000000}"/>
          </ac:picMkLst>
        </pc:picChg>
        <pc:picChg chg="topLvl">
          <ac:chgData name="Yunoh Seo" userId="efae776377444399" providerId="LiveId" clId="{60CB6C6A-4473-40D7-9AC5-9972B7549C09}" dt="2023-12-03T05:34:21.885" v="53" actId="478"/>
          <ac:picMkLst>
            <pc:docMk/>
            <pc:sldMk cId="0" sldId="257"/>
            <ac:picMk id="26" creationId="{00000000-0000-0000-0000-000000000000}"/>
          </ac:picMkLst>
        </pc:picChg>
        <pc:picChg chg="del topLvl">
          <ac:chgData name="Yunoh Seo" userId="efae776377444399" providerId="LiveId" clId="{60CB6C6A-4473-40D7-9AC5-9972B7549C09}" dt="2023-12-03T05:34:21.885" v="53" actId="478"/>
          <ac:picMkLst>
            <pc:docMk/>
            <pc:sldMk cId="0" sldId="257"/>
            <ac:picMk id="27" creationId="{00000000-0000-0000-0000-000000000000}"/>
          </ac:picMkLst>
        </pc:picChg>
      </pc:sldChg>
      <pc:sldChg chg="modSp mod modNotesTx">
        <pc:chgData name="Yunoh Seo" userId="efae776377444399" providerId="LiveId" clId="{60CB6C6A-4473-40D7-9AC5-9972B7549C09}" dt="2023-12-05T11:26:15.414" v="7871" actId="20577"/>
        <pc:sldMkLst>
          <pc:docMk/>
          <pc:sldMk cId="0" sldId="258"/>
        </pc:sldMkLst>
        <pc:picChg chg="mod">
          <ac:chgData name="Yunoh Seo" userId="efae776377444399" providerId="LiveId" clId="{60CB6C6A-4473-40D7-9AC5-9972B7549C09}" dt="2023-12-03T05:30:29.806" v="1" actId="1076"/>
          <ac:picMkLst>
            <pc:docMk/>
            <pc:sldMk cId="0" sldId="258"/>
            <ac:picMk id="9" creationId="{00000000-0000-0000-0000-000000000000}"/>
          </ac:picMkLst>
        </pc:picChg>
      </pc:sldChg>
      <pc:sldChg chg="modNotesTx">
        <pc:chgData name="Yunoh Seo" userId="efae776377444399" providerId="LiveId" clId="{60CB6C6A-4473-40D7-9AC5-9972B7549C09}" dt="2023-12-05T11:10:13.289" v="5366" actId="20577"/>
        <pc:sldMkLst>
          <pc:docMk/>
          <pc:sldMk cId="0" sldId="259"/>
        </pc:sldMkLst>
      </pc:sldChg>
      <pc:sldChg chg="delSp mod modNotesTx">
        <pc:chgData name="Yunoh Seo" userId="efae776377444399" providerId="LiveId" clId="{60CB6C6A-4473-40D7-9AC5-9972B7549C09}" dt="2023-12-05T11:17:19.235" v="6283" actId="20577"/>
        <pc:sldMkLst>
          <pc:docMk/>
          <pc:sldMk cId="0" sldId="260"/>
        </pc:sldMkLst>
        <pc:grpChg chg="del">
          <ac:chgData name="Yunoh Seo" userId="efae776377444399" providerId="LiveId" clId="{60CB6C6A-4473-40D7-9AC5-9972B7549C09}" dt="2023-12-03T05:43:21.894" v="120" actId="478"/>
          <ac:grpSpMkLst>
            <pc:docMk/>
            <pc:sldMk cId="0" sldId="260"/>
            <ac:grpSpMk id="1006" creationId="{00000000-0000-0000-0000-000000000000}"/>
          </ac:grpSpMkLst>
        </pc:grpChg>
      </pc:sldChg>
      <pc:sldChg chg="del">
        <pc:chgData name="Yunoh Seo" userId="efae776377444399" providerId="LiveId" clId="{60CB6C6A-4473-40D7-9AC5-9972B7549C09}" dt="2023-12-03T05:42:50.440" v="115" actId="47"/>
        <pc:sldMkLst>
          <pc:docMk/>
          <pc:sldMk cId="0" sldId="261"/>
        </pc:sldMkLst>
      </pc:sldChg>
      <pc:sldChg chg="addSp delSp modSp mod modNotesTx">
        <pc:chgData name="Yunoh Seo" userId="efae776377444399" providerId="LiveId" clId="{60CB6C6A-4473-40D7-9AC5-9972B7549C09}" dt="2023-12-05T11:20:34.035" v="7306" actId="20577"/>
        <pc:sldMkLst>
          <pc:docMk/>
          <pc:sldMk cId="0" sldId="262"/>
        </pc:sldMkLst>
        <pc:grpChg chg="mod">
          <ac:chgData name="Yunoh Seo" userId="efae776377444399" providerId="LiveId" clId="{60CB6C6A-4473-40D7-9AC5-9972B7549C09}" dt="2023-12-03T06:34:30.907" v="902" actId="1037"/>
          <ac:grpSpMkLst>
            <pc:docMk/>
            <pc:sldMk cId="0" sldId="262"/>
            <ac:grpSpMk id="1003" creationId="{00000000-0000-0000-0000-000000000000}"/>
          </ac:grpSpMkLst>
        </pc:grpChg>
        <pc:grpChg chg="mod">
          <ac:chgData name="Yunoh Seo" userId="efae776377444399" providerId="LiveId" clId="{60CB6C6A-4473-40D7-9AC5-9972B7549C09}" dt="2023-12-03T06:34:30.907" v="902" actId="1037"/>
          <ac:grpSpMkLst>
            <pc:docMk/>
            <pc:sldMk cId="0" sldId="262"/>
            <ac:grpSpMk id="1004" creationId="{00000000-0000-0000-0000-000000000000}"/>
          </ac:grpSpMkLst>
        </pc:grpChg>
        <pc:grpChg chg="mod">
          <ac:chgData name="Yunoh Seo" userId="efae776377444399" providerId="LiveId" clId="{60CB6C6A-4473-40D7-9AC5-9972B7549C09}" dt="2023-12-03T06:34:26.806" v="901" actId="1038"/>
          <ac:grpSpMkLst>
            <pc:docMk/>
            <pc:sldMk cId="0" sldId="262"/>
            <ac:grpSpMk id="1005" creationId="{00000000-0000-0000-0000-000000000000}"/>
          </ac:grpSpMkLst>
        </pc:grpChg>
        <pc:grpChg chg="mod">
          <ac:chgData name="Yunoh Seo" userId="efae776377444399" providerId="LiveId" clId="{60CB6C6A-4473-40D7-9AC5-9972B7549C09}" dt="2023-12-03T06:34:26.806" v="901" actId="1038"/>
          <ac:grpSpMkLst>
            <pc:docMk/>
            <pc:sldMk cId="0" sldId="262"/>
            <ac:grpSpMk id="1006" creationId="{00000000-0000-0000-0000-000000000000}"/>
          </ac:grpSpMkLst>
        </pc:grpChg>
        <pc:grpChg chg="mod">
          <ac:chgData name="Yunoh Seo" userId="efae776377444399" providerId="LiveId" clId="{60CB6C6A-4473-40D7-9AC5-9972B7549C09}" dt="2023-12-03T06:34:26.806" v="901" actId="1038"/>
          <ac:grpSpMkLst>
            <pc:docMk/>
            <pc:sldMk cId="0" sldId="262"/>
            <ac:grpSpMk id="1007" creationId="{00000000-0000-0000-0000-000000000000}"/>
          </ac:grpSpMkLst>
        </pc:grpChg>
        <pc:grpChg chg="mod">
          <ac:chgData name="Yunoh Seo" userId="efae776377444399" providerId="LiveId" clId="{60CB6C6A-4473-40D7-9AC5-9972B7549C09}" dt="2023-12-03T06:34:26.806" v="901" actId="1038"/>
          <ac:grpSpMkLst>
            <pc:docMk/>
            <pc:sldMk cId="0" sldId="262"/>
            <ac:grpSpMk id="1008" creationId="{00000000-0000-0000-0000-000000000000}"/>
          </ac:grpSpMkLst>
        </pc:grpChg>
        <pc:grpChg chg="mod">
          <ac:chgData name="Yunoh Seo" userId="efae776377444399" providerId="LiveId" clId="{60CB6C6A-4473-40D7-9AC5-9972B7549C09}" dt="2023-12-03T06:34:26.806" v="901" actId="1038"/>
          <ac:grpSpMkLst>
            <pc:docMk/>
            <pc:sldMk cId="0" sldId="262"/>
            <ac:grpSpMk id="1009" creationId="{00000000-0000-0000-0000-000000000000}"/>
          </ac:grpSpMkLst>
        </pc:grpChg>
        <pc:grpChg chg="mod">
          <ac:chgData name="Yunoh Seo" userId="efae776377444399" providerId="LiveId" clId="{60CB6C6A-4473-40D7-9AC5-9972B7549C09}" dt="2023-12-03T06:34:26.806" v="901" actId="1038"/>
          <ac:grpSpMkLst>
            <pc:docMk/>
            <pc:sldMk cId="0" sldId="262"/>
            <ac:grpSpMk id="1010" creationId="{00000000-0000-0000-0000-000000000000}"/>
          </ac:grpSpMkLst>
        </pc:grpChg>
        <pc:grpChg chg="del">
          <ac:chgData name="Yunoh Seo" userId="efae776377444399" providerId="LiveId" clId="{60CB6C6A-4473-40D7-9AC5-9972B7549C09}" dt="2023-12-03T06:33:40.186" v="831" actId="478"/>
          <ac:grpSpMkLst>
            <pc:docMk/>
            <pc:sldMk cId="0" sldId="262"/>
            <ac:grpSpMk id="1011" creationId="{00000000-0000-0000-0000-000000000000}"/>
          </ac:grpSpMkLst>
        </pc:grpChg>
        <pc:grpChg chg="del">
          <ac:chgData name="Yunoh Seo" userId="efae776377444399" providerId="LiveId" clId="{60CB6C6A-4473-40D7-9AC5-9972B7549C09}" dt="2023-12-03T06:33:41.846" v="832" actId="478"/>
          <ac:grpSpMkLst>
            <pc:docMk/>
            <pc:sldMk cId="0" sldId="262"/>
            <ac:grpSpMk id="1012" creationId="{00000000-0000-0000-0000-000000000000}"/>
          </ac:grpSpMkLst>
        </pc:grpChg>
        <pc:grpChg chg="mod">
          <ac:chgData name="Yunoh Seo" userId="efae776377444399" providerId="LiveId" clId="{60CB6C6A-4473-40D7-9AC5-9972B7549C09}" dt="2023-12-03T06:34:30.907" v="902" actId="1037"/>
          <ac:grpSpMkLst>
            <pc:docMk/>
            <pc:sldMk cId="0" sldId="262"/>
            <ac:grpSpMk id="1014" creationId="{00000000-0000-0000-0000-000000000000}"/>
          </ac:grpSpMkLst>
        </pc:grpChg>
        <pc:grpChg chg="mod">
          <ac:chgData name="Yunoh Seo" userId="efae776377444399" providerId="LiveId" clId="{60CB6C6A-4473-40D7-9AC5-9972B7549C09}" dt="2023-12-03T06:34:26.806" v="901" actId="1038"/>
          <ac:grpSpMkLst>
            <pc:docMk/>
            <pc:sldMk cId="0" sldId="262"/>
            <ac:grpSpMk id="1015" creationId="{00000000-0000-0000-0000-000000000000}"/>
          </ac:grpSpMkLst>
        </pc:grpChg>
        <pc:grpChg chg="mod">
          <ac:chgData name="Yunoh Seo" userId="efae776377444399" providerId="LiveId" clId="{60CB6C6A-4473-40D7-9AC5-9972B7549C09}" dt="2023-12-03T06:34:26.806" v="901" actId="1038"/>
          <ac:grpSpMkLst>
            <pc:docMk/>
            <pc:sldMk cId="0" sldId="262"/>
            <ac:grpSpMk id="1016" creationId="{00000000-0000-0000-0000-000000000000}"/>
          </ac:grpSpMkLst>
        </pc:grpChg>
        <pc:grpChg chg="mod">
          <ac:chgData name="Yunoh Seo" userId="efae776377444399" providerId="LiveId" clId="{60CB6C6A-4473-40D7-9AC5-9972B7549C09}" dt="2023-12-03T06:34:26.806" v="901" actId="1038"/>
          <ac:grpSpMkLst>
            <pc:docMk/>
            <pc:sldMk cId="0" sldId="262"/>
            <ac:grpSpMk id="1017" creationId="{00000000-0000-0000-0000-000000000000}"/>
          </ac:grpSpMkLst>
        </pc:grpChg>
        <pc:grpChg chg="add del">
          <ac:chgData name="Yunoh Seo" userId="efae776377444399" providerId="LiveId" clId="{60CB6C6A-4473-40D7-9AC5-9972B7549C09}" dt="2023-12-03T06:33:40.186" v="831" actId="478"/>
          <ac:grpSpMkLst>
            <pc:docMk/>
            <pc:sldMk cId="0" sldId="262"/>
            <ac:grpSpMk id="1018" creationId="{00000000-0000-0000-0000-000000000000}"/>
          </ac:grpSpMkLst>
        </pc:grpChg>
        <pc:picChg chg="del">
          <ac:chgData name="Yunoh Seo" userId="efae776377444399" providerId="LiveId" clId="{60CB6C6A-4473-40D7-9AC5-9972B7549C09}" dt="2023-12-03T05:37:32.572" v="92" actId="478"/>
          <ac:picMkLst>
            <pc:docMk/>
            <pc:sldMk cId="0" sldId="262"/>
            <ac:picMk id="5" creationId="{00000000-0000-0000-0000-000000000000}"/>
          </ac:picMkLst>
        </pc:picChg>
        <pc:picChg chg="mod">
          <ac:chgData name="Yunoh Seo" userId="efae776377444399" providerId="LiveId" clId="{60CB6C6A-4473-40D7-9AC5-9972B7549C09}" dt="2023-12-03T06:34:30.907" v="902" actId="1037"/>
          <ac:picMkLst>
            <pc:docMk/>
            <pc:sldMk cId="0" sldId="262"/>
            <ac:picMk id="15" creationId="{00000000-0000-0000-0000-000000000000}"/>
          </ac:picMkLst>
        </pc:picChg>
        <pc:picChg chg="mod">
          <ac:chgData name="Yunoh Seo" userId="efae776377444399" providerId="LiveId" clId="{60CB6C6A-4473-40D7-9AC5-9972B7549C09}" dt="2023-12-03T06:34:26.806" v="901" actId="1038"/>
          <ac:picMkLst>
            <pc:docMk/>
            <pc:sldMk cId="0" sldId="262"/>
            <ac:picMk id="22" creationId="{00000000-0000-0000-0000-000000000000}"/>
          </ac:picMkLst>
        </pc:picChg>
        <pc:picChg chg="add del mod">
          <ac:chgData name="Yunoh Seo" userId="efae776377444399" providerId="LiveId" clId="{60CB6C6A-4473-40D7-9AC5-9972B7549C09}" dt="2023-12-03T06:34:23.805" v="896" actId="1076"/>
          <ac:picMkLst>
            <pc:docMk/>
            <pc:sldMk cId="0" sldId="262"/>
            <ac:picMk id="41" creationId="{00000000-0000-0000-0000-000000000000}"/>
          </ac:picMkLst>
        </pc:picChg>
        <pc:picChg chg="mod">
          <ac:chgData name="Yunoh Seo" userId="efae776377444399" providerId="LiveId" clId="{60CB6C6A-4473-40D7-9AC5-9972B7549C09}" dt="2023-12-03T06:46:25.432" v="1182" actId="1076"/>
          <ac:picMkLst>
            <pc:docMk/>
            <pc:sldMk cId="0" sldId="262"/>
            <ac:picMk id="60" creationId="{00000000-0000-0000-0000-000000000000}"/>
          </ac:picMkLst>
        </pc:picChg>
        <pc:picChg chg="mod">
          <ac:chgData name="Yunoh Seo" userId="efae776377444399" providerId="LiveId" clId="{60CB6C6A-4473-40D7-9AC5-9972B7549C09}" dt="2023-12-03T06:34:26.806" v="901" actId="1038"/>
          <ac:picMkLst>
            <pc:docMk/>
            <pc:sldMk cId="0" sldId="262"/>
            <ac:picMk id="61" creationId="{00000000-0000-0000-0000-000000000000}"/>
          </ac:picMkLst>
        </pc:picChg>
        <pc:picChg chg="del">
          <ac:chgData name="Yunoh Seo" userId="efae776377444399" providerId="LiveId" clId="{60CB6C6A-4473-40D7-9AC5-9972B7549C09}" dt="2023-12-03T06:33:40.186" v="831" actId="478"/>
          <ac:picMkLst>
            <pc:docMk/>
            <pc:sldMk cId="0" sldId="262"/>
            <ac:picMk id="62" creationId="{00000000-0000-0000-0000-000000000000}"/>
          </ac:picMkLst>
        </pc:picChg>
      </pc:sldChg>
      <pc:sldChg chg="addSp delSp modSp mod modNotesTx">
        <pc:chgData name="Yunoh Seo" userId="efae776377444399" providerId="LiveId" clId="{60CB6C6A-4473-40D7-9AC5-9972B7549C09}" dt="2023-12-05T11:42:22.823" v="8830" actId="20577"/>
        <pc:sldMkLst>
          <pc:docMk/>
          <pc:sldMk cId="0" sldId="263"/>
        </pc:sldMkLst>
        <pc:spChg chg="add mod">
          <ac:chgData name="Yunoh Seo" userId="efae776377444399" providerId="LiveId" clId="{60CB6C6A-4473-40D7-9AC5-9972B7549C09}" dt="2023-12-03T06:53:16.793" v="1568" actId="14100"/>
          <ac:spMkLst>
            <pc:docMk/>
            <pc:sldMk cId="0" sldId="263"/>
            <ac:spMk id="8" creationId="{76EC6F49-973A-0663-3711-B39D27159EFE}"/>
          </ac:spMkLst>
        </pc:spChg>
        <pc:spChg chg="add mod">
          <ac:chgData name="Yunoh Seo" userId="efae776377444399" providerId="LiveId" clId="{60CB6C6A-4473-40D7-9AC5-9972B7549C09}" dt="2023-12-03T06:53:21.169" v="1569" actId="164"/>
          <ac:spMkLst>
            <pc:docMk/>
            <pc:sldMk cId="0" sldId="263"/>
            <ac:spMk id="17" creationId="{DB69D65E-9B6A-F369-3C24-BAD767CCD1AE}"/>
          </ac:spMkLst>
        </pc:spChg>
        <pc:spChg chg="add mod">
          <ac:chgData name="Yunoh Seo" userId="efae776377444399" providerId="LiveId" clId="{60CB6C6A-4473-40D7-9AC5-9972B7549C09}" dt="2023-12-03T06:49:27.899" v="1386" actId="1076"/>
          <ac:spMkLst>
            <pc:docMk/>
            <pc:sldMk cId="0" sldId="263"/>
            <ac:spMk id="18" creationId="{DAA67285-46AA-22A2-1D0E-EC4B54C00974}"/>
          </ac:spMkLst>
        </pc:spChg>
        <pc:grpChg chg="add mod">
          <ac:chgData name="Yunoh Seo" userId="efae776377444399" providerId="LiveId" clId="{60CB6C6A-4473-40D7-9AC5-9972B7549C09}" dt="2023-12-03T06:53:21.169" v="1569" actId="164"/>
          <ac:grpSpMkLst>
            <pc:docMk/>
            <pc:sldMk cId="0" sldId="263"/>
            <ac:grpSpMk id="14" creationId="{9D677F41-8033-6B25-D131-B59B74FBE684}"/>
          </ac:grpSpMkLst>
        </pc:grpChg>
        <pc:grpChg chg="add mod ord">
          <ac:chgData name="Yunoh Seo" userId="efae776377444399" providerId="LiveId" clId="{60CB6C6A-4473-40D7-9AC5-9972B7549C09}" dt="2023-12-03T06:51:19.577" v="1420" actId="164"/>
          <ac:grpSpMkLst>
            <pc:docMk/>
            <pc:sldMk cId="0" sldId="263"/>
            <ac:grpSpMk id="20" creationId="{37206F2E-5C96-F6F3-1717-4B379CD42F94}"/>
          </ac:grpSpMkLst>
        </pc:grpChg>
        <pc:grpChg chg="add mod ord">
          <ac:chgData name="Yunoh Seo" userId="efae776377444399" providerId="LiveId" clId="{60CB6C6A-4473-40D7-9AC5-9972B7549C09}" dt="2023-12-03T06:51:32.319" v="1425" actId="164"/>
          <ac:grpSpMkLst>
            <pc:docMk/>
            <pc:sldMk cId="0" sldId="263"/>
            <ac:grpSpMk id="23" creationId="{0F3C3911-4D6A-2F6F-3D9B-D389B59A278E}"/>
          </ac:grpSpMkLst>
        </pc:grpChg>
        <pc:grpChg chg="add mod">
          <ac:chgData name="Yunoh Seo" userId="efae776377444399" providerId="LiveId" clId="{60CB6C6A-4473-40D7-9AC5-9972B7549C09}" dt="2023-12-03T06:51:19.577" v="1420" actId="164"/>
          <ac:grpSpMkLst>
            <pc:docMk/>
            <pc:sldMk cId="0" sldId="263"/>
            <ac:grpSpMk id="29" creationId="{8381E626-6CAB-BCA6-6BEC-79325BC1BBD3}"/>
          </ac:grpSpMkLst>
        </pc:grpChg>
        <pc:grpChg chg="add mod">
          <ac:chgData name="Yunoh Seo" userId="efae776377444399" providerId="LiveId" clId="{60CB6C6A-4473-40D7-9AC5-9972B7549C09}" dt="2023-12-03T06:51:35.390" v="1427" actId="1076"/>
          <ac:grpSpMkLst>
            <pc:docMk/>
            <pc:sldMk cId="0" sldId="263"/>
            <ac:grpSpMk id="30" creationId="{737DF655-FACD-D974-DEB8-4EDCF3E6D477}"/>
          </ac:grpSpMkLst>
        </pc:grpChg>
        <pc:grpChg chg="add mod">
          <ac:chgData name="Yunoh Seo" userId="efae776377444399" providerId="LiveId" clId="{60CB6C6A-4473-40D7-9AC5-9972B7549C09}" dt="2023-12-03T06:53:21.169" v="1569" actId="164"/>
          <ac:grpSpMkLst>
            <pc:docMk/>
            <pc:sldMk cId="0" sldId="263"/>
            <ac:grpSpMk id="31" creationId="{1C197161-BF9C-CE00-B902-4C98FBBC79DC}"/>
          </ac:grpSpMkLst>
        </pc:grpChg>
        <pc:grpChg chg="mod">
          <ac:chgData name="Yunoh Seo" userId="efae776377444399" providerId="LiveId" clId="{60CB6C6A-4473-40D7-9AC5-9972B7549C09}" dt="2023-12-03T06:51:26.317" v="1424" actId="1076"/>
          <ac:grpSpMkLst>
            <pc:docMk/>
            <pc:sldMk cId="0" sldId="263"/>
            <ac:grpSpMk id="1001" creationId="{00000000-0000-0000-0000-000000000000}"/>
          </ac:grpSpMkLst>
        </pc:grpChg>
        <pc:grpChg chg="del mod">
          <ac:chgData name="Yunoh Seo" userId="efae776377444399" providerId="LiveId" clId="{60CB6C6A-4473-40D7-9AC5-9972B7549C09}" dt="2023-12-03T05:57:37.447" v="233" actId="478"/>
          <ac:grpSpMkLst>
            <pc:docMk/>
            <pc:sldMk cId="0" sldId="263"/>
            <ac:grpSpMk id="1003" creationId="{00000000-0000-0000-0000-000000000000}"/>
          </ac:grpSpMkLst>
        </pc:grpChg>
        <pc:grpChg chg="add del">
          <ac:chgData name="Yunoh Seo" userId="efae776377444399" providerId="LiveId" clId="{60CB6C6A-4473-40D7-9AC5-9972B7549C09}" dt="2023-12-03T05:57:28.936" v="225" actId="478"/>
          <ac:grpSpMkLst>
            <pc:docMk/>
            <pc:sldMk cId="0" sldId="263"/>
            <ac:grpSpMk id="1004" creationId="{00000000-0000-0000-0000-000000000000}"/>
          </ac:grpSpMkLst>
        </pc:grpChg>
        <pc:grpChg chg="add del">
          <ac:chgData name="Yunoh Seo" userId="efae776377444399" providerId="LiveId" clId="{60CB6C6A-4473-40D7-9AC5-9972B7549C09}" dt="2023-12-03T05:57:29.623" v="227" actId="478"/>
          <ac:grpSpMkLst>
            <pc:docMk/>
            <pc:sldMk cId="0" sldId="263"/>
            <ac:grpSpMk id="1005" creationId="{00000000-0000-0000-0000-000000000000}"/>
          </ac:grpSpMkLst>
        </pc:grpChg>
        <pc:grpChg chg="add del">
          <ac:chgData name="Yunoh Seo" userId="efae776377444399" providerId="LiveId" clId="{60CB6C6A-4473-40D7-9AC5-9972B7549C09}" dt="2023-12-03T05:57:29.253" v="226" actId="478"/>
          <ac:grpSpMkLst>
            <pc:docMk/>
            <pc:sldMk cId="0" sldId="263"/>
            <ac:grpSpMk id="1006" creationId="{00000000-0000-0000-0000-000000000000}"/>
          </ac:grpSpMkLst>
        </pc:grpChg>
        <pc:picChg chg="add del mod">
          <ac:chgData name="Yunoh Seo" userId="efae776377444399" providerId="LiveId" clId="{60CB6C6A-4473-40D7-9AC5-9972B7549C09}" dt="2023-12-03T07:23:30.905" v="1830"/>
          <ac:picMkLst>
            <pc:docMk/>
            <pc:sldMk cId="0" sldId="263"/>
            <ac:picMk id="2" creationId="{749F330D-FCC1-B370-AE03-FB55554A0DA8}"/>
          </ac:picMkLst>
        </pc:picChg>
        <pc:picChg chg="add mod">
          <ac:chgData name="Yunoh Seo" userId="efae776377444399" providerId="LiveId" clId="{60CB6C6A-4473-40D7-9AC5-9972B7549C09}" dt="2023-12-03T06:51:19.577" v="1420" actId="164"/>
          <ac:picMkLst>
            <pc:docMk/>
            <pc:sldMk cId="0" sldId="263"/>
            <ac:picMk id="4" creationId="{D70406FD-5A13-8632-136F-73F1A3AD488B}"/>
          </ac:picMkLst>
        </pc:picChg>
        <pc:picChg chg="del">
          <ac:chgData name="Yunoh Seo" userId="efae776377444399" providerId="LiveId" clId="{60CB6C6A-4473-40D7-9AC5-9972B7549C09}" dt="2023-12-03T06:48:41.609" v="1373" actId="478"/>
          <ac:picMkLst>
            <pc:docMk/>
            <pc:sldMk cId="0" sldId="263"/>
            <ac:picMk id="6" creationId="{00000000-0000-0000-0000-000000000000}"/>
          </ac:picMkLst>
        </pc:picChg>
        <pc:picChg chg="mod">
          <ac:chgData name="Yunoh Seo" userId="efae776377444399" providerId="LiveId" clId="{60CB6C6A-4473-40D7-9AC5-9972B7549C09}" dt="2023-12-03T06:51:21.984" v="1422" actId="1076"/>
          <ac:picMkLst>
            <pc:docMk/>
            <pc:sldMk cId="0" sldId="263"/>
            <ac:picMk id="7" creationId="{00000000-0000-0000-0000-000000000000}"/>
          </ac:picMkLst>
        </pc:picChg>
        <pc:picChg chg="add mod">
          <ac:chgData name="Yunoh Seo" userId="efae776377444399" providerId="LiveId" clId="{60CB6C6A-4473-40D7-9AC5-9972B7549C09}" dt="2023-12-03T06:51:32.319" v="1425" actId="164"/>
          <ac:picMkLst>
            <pc:docMk/>
            <pc:sldMk cId="0" sldId="263"/>
            <ac:picMk id="12" creationId="{772D3FCA-DFB3-99A6-79F4-2D06F5576DC2}"/>
          </ac:picMkLst>
        </pc:picChg>
        <pc:picChg chg="mod">
          <ac:chgData name="Yunoh Seo" userId="efae776377444399" providerId="LiveId" clId="{60CB6C6A-4473-40D7-9AC5-9972B7549C09}" dt="2023-12-03T06:01:02.438" v="256"/>
          <ac:picMkLst>
            <pc:docMk/>
            <pc:sldMk cId="0" sldId="263"/>
            <ac:picMk id="15" creationId="{0DBEBA2C-7C9C-05EA-C1B4-0D2D6102EF8B}"/>
          </ac:picMkLst>
        </pc:picChg>
        <pc:picChg chg="mod">
          <ac:chgData name="Yunoh Seo" userId="efae776377444399" providerId="LiveId" clId="{60CB6C6A-4473-40D7-9AC5-9972B7549C09}" dt="2023-12-03T06:50:21.209" v="1400"/>
          <ac:picMkLst>
            <pc:docMk/>
            <pc:sldMk cId="0" sldId="263"/>
            <ac:picMk id="21" creationId="{47FB8916-0F38-B601-4407-CD509FB52427}"/>
          </ac:picMkLst>
        </pc:picChg>
        <pc:picChg chg="del">
          <ac:chgData name="Yunoh Seo" userId="efae776377444399" providerId="LiveId" clId="{60CB6C6A-4473-40D7-9AC5-9972B7549C09}" dt="2023-12-03T05:43:04.442" v="116" actId="478"/>
          <ac:picMkLst>
            <pc:docMk/>
            <pc:sldMk cId="0" sldId="263"/>
            <ac:picMk id="24" creationId="{00000000-0000-0000-0000-000000000000}"/>
          </ac:picMkLst>
        </pc:picChg>
        <pc:picChg chg="del">
          <ac:chgData name="Yunoh Seo" userId="efae776377444399" providerId="LiveId" clId="{60CB6C6A-4473-40D7-9AC5-9972B7549C09}" dt="2023-12-03T05:43:05.222" v="117" actId="478"/>
          <ac:picMkLst>
            <pc:docMk/>
            <pc:sldMk cId="0" sldId="263"/>
            <ac:picMk id="25" creationId="{00000000-0000-0000-0000-000000000000}"/>
          </ac:picMkLst>
        </pc:picChg>
        <pc:picChg chg="del">
          <ac:chgData name="Yunoh Seo" userId="efae776377444399" providerId="LiveId" clId="{60CB6C6A-4473-40D7-9AC5-9972B7549C09}" dt="2023-12-03T05:43:05.643" v="118" actId="478"/>
          <ac:picMkLst>
            <pc:docMk/>
            <pc:sldMk cId="0" sldId="263"/>
            <ac:picMk id="26" creationId="{00000000-0000-0000-0000-000000000000}"/>
          </ac:picMkLst>
        </pc:picChg>
        <pc:picChg chg="del">
          <ac:chgData name="Yunoh Seo" userId="efae776377444399" providerId="LiveId" clId="{60CB6C6A-4473-40D7-9AC5-9972B7549C09}" dt="2023-12-03T05:43:06.046" v="119" actId="478"/>
          <ac:picMkLst>
            <pc:docMk/>
            <pc:sldMk cId="0" sldId="263"/>
            <ac:picMk id="27" creationId="{00000000-0000-0000-0000-000000000000}"/>
          </ac:picMkLst>
        </pc:picChg>
        <pc:picChg chg="mod">
          <ac:chgData name="Yunoh Seo" userId="efae776377444399" providerId="LiveId" clId="{60CB6C6A-4473-40D7-9AC5-9972B7549C09}" dt="2023-12-03T06:50:42.785" v="1407"/>
          <ac:picMkLst>
            <pc:docMk/>
            <pc:sldMk cId="0" sldId="263"/>
            <ac:picMk id="28" creationId="{89194F8E-A2BA-4D43-4445-76BE371712B0}"/>
          </ac:picMkLst>
        </pc:picChg>
      </pc:sldChg>
      <pc:sldChg chg="addSp delSp modSp mod modNotesTx">
        <pc:chgData name="Yunoh Seo" userId="efae776377444399" providerId="LiveId" clId="{60CB6C6A-4473-40D7-9AC5-9972B7549C09}" dt="2023-12-05T11:24:38.266" v="7764" actId="20577"/>
        <pc:sldMkLst>
          <pc:docMk/>
          <pc:sldMk cId="1205507521" sldId="264"/>
        </pc:sldMkLst>
        <pc:spChg chg="add mod">
          <ac:chgData name="Yunoh Seo" userId="efae776377444399" providerId="LiveId" clId="{60CB6C6A-4473-40D7-9AC5-9972B7549C09}" dt="2023-12-03T06:43:08.479" v="1142" actId="113"/>
          <ac:spMkLst>
            <pc:docMk/>
            <pc:sldMk cId="1205507521" sldId="264"/>
            <ac:spMk id="2" creationId="{0A46F074-7F43-F8A9-67BD-8CB6AB7C9D59}"/>
          </ac:spMkLst>
        </pc:spChg>
        <pc:spChg chg="add mod">
          <ac:chgData name="Yunoh Seo" userId="efae776377444399" providerId="LiveId" clId="{60CB6C6A-4473-40D7-9AC5-9972B7549C09}" dt="2023-12-03T10:54:52.491" v="2055" actId="255"/>
          <ac:spMkLst>
            <pc:docMk/>
            <pc:sldMk cId="1205507521" sldId="264"/>
            <ac:spMk id="8" creationId="{8DE9F80B-9764-4DE8-51E4-54E33B4A0C8B}"/>
          </ac:spMkLst>
        </pc:spChg>
        <pc:grpChg chg="add mod">
          <ac:chgData name="Yunoh Seo" userId="efae776377444399" providerId="LiveId" clId="{60CB6C6A-4473-40D7-9AC5-9972B7549C09}" dt="2023-12-03T07:17:38.966" v="1690" actId="1076"/>
          <ac:grpSpMkLst>
            <pc:docMk/>
            <pc:sldMk cId="1205507521" sldId="264"/>
            <ac:grpSpMk id="10" creationId="{6C10F10E-691E-F696-D19D-B65F659BECBE}"/>
          </ac:grpSpMkLst>
        </pc:grpChg>
        <pc:grpChg chg="add mod">
          <ac:chgData name="Yunoh Seo" userId="efae776377444399" providerId="LiveId" clId="{60CB6C6A-4473-40D7-9AC5-9972B7549C09}" dt="2023-12-03T07:17:35.916" v="1689" actId="1076"/>
          <ac:grpSpMkLst>
            <pc:docMk/>
            <pc:sldMk cId="1205507521" sldId="264"/>
            <ac:grpSpMk id="11" creationId="{24B43893-D35E-9FF3-47D9-31DA703E4B50}"/>
          </ac:grpSpMkLst>
        </pc:grpChg>
        <pc:grpChg chg="add mod">
          <ac:chgData name="Yunoh Seo" userId="efae776377444399" providerId="LiveId" clId="{60CB6C6A-4473-40D7-9AC5-9972B7549C09}" dt="2023-12-03T07:17:32.792" v="1688" actId="164"/>
          <ac:grpSpMkLst>
            <pc:docMk/>
            <pc:sldMk cId="1205507521" sldId="264"/>
            <ac:grpSpMk id="13" creationId="{B36CE4AC-BD35-BE20-69B7-2C8621F07557}"/>
          </ac:grpSpMkLst>
        </pc:grpChg>
        <pc:grpChg chg="mod">
          <ac:chgData name="Yunoh Seo" userId="efae776377444399" providerId="LiveId" clId="{60CB6C6A-4473-40D7-9AC5-9972B7549C09}" dt="2023-12-03T07:17:32.792" v="1688" actId="164"/>
          <ac:grpSpMkLst>
            <pc:docMk/>
            <pc:sldMk cId="1205507521" sldId="264"/>
            <ac:grpSpMk id="1003" creationId="{00000000-0000-0000-0000-000000000000}"/>
          </ac:grpSpMkLst>
        </pc:grpChg>
        <pc:grpChg chg="del">
          <ac:chgData name="Yunoh Seo" userId="efae776377444399" providerId="LiveId" clId="{60CB6C6A-4473-40D7-9AC5-9972B7549C09}" dt="2023-12-03T07:14:18.373" v="1598" actId="478"/>
          <ac:grpSpMkLst>
            <pc:docMk/>
            <pc:sldMk cId="1205507521" sldId="264"/>
            <ac:grpSpMk id="1004" creationId="{00000000-0000-0000-0000-000000000000}"/>
          </ac:grpSpMkLst>
        </pc:grpChg>
        <pc:grpChg chg="mod">
          <ac:chgData name="Yunoh Seo" userId="efae776377444399" providerId="LiveId" clId="{60CB6C6A-4473-40D7-9AC5-9972B7549C09}" dt="2023-12-03T07:17:30.070" v="1687" actId="164"/>
          <ac:grpSpMkLst>
            <pc:docMk/>
            <pc:sldMk cId="1205507521" sldId="264"/>
            <ac:grpSpMk id="1005" creationId="{00000000-0000-0000-0000-000000000000}"/>
          </ac:grpSpMkLst>
        </pc:grpChg>
        <pc:grpChg chg="mod">
          <ac:chgData name="Yunoh Seo" userId="efae776377444399" providerId="LiveId" clId="{60CB6C6A-4473-40D7-9AC5-9972B7549C09}" dt="2023-12-03T07:17:30.070" v="1687" actId="164"/>
          <ac:grpSpMkLst>
            <pc:docMk/>
            <pc:sldMk cId="1205507521" sldId="264"/>
            <ac:grpSpMk id="1006" creationId="{00000000-0000-0000-0000-000000000000}"/>
          </ac:grpSpMkLst>
        </pc:grpChg>
        <pc:grpChg chg="mod">
          <ac:chgData name="Yunoh Seo" userId="efae776377444399" providerId="LiveId" clId="{60CB6C6A-4473-40D7-9AC5-9972B7549C09}" dt="2023-12-03T07:17:32.792" v="1688" actId="164"/>
          <ac:grpSpMkLst>
            <pc:docMk/>
            <pc:sldMk cId="1205507521" sldId="264"/>
            <ac:grpSpMk id="1007" creationId="{00000000-0000-0000-0000-000000000000}"/>
          </ac:grpSpMkLst>
        </pc:grpChg>
        <pc:grpChg chg="mod">
          <ac:chgData name="Yunoh Seo" userId="efae776377444399" providerId="LiveId" clId="{60CB6C6A-4473-40D7-9AC5-9972B7549C09}" dt="2023-12-03T07:17:27.735" v="1686" actId="164"/>
          <ac:grpSpMkLst>
            <pc:docMk/>
            <pc:sldMk cId="1205507521" sldId="264"/>
            <ac:grpSpMk id="1008" creationId="{00000000-0000-0000-0000-000000000000}"/>
          </ac:grpSpMkLst>
        </pc:grpChg>
        <pc:picChg chg="del">
          <ac:chgData name="Yunoh Seo" userId="efae776377444399" providerId="LiveId" clId="{60CB6C6A-4473-40D7-9AC5-9972B7549C09}" dt="2023-12-03T06:42:26.828" v="1124" actId="478"/>
          <ac:picMkLst>
            <pc:docMk/>
            <pc:sldMk cId="1205507521" sldId="264"/>
            <ac:picMk id="5" creationId="{00000000-0000-0000-0000-000000000000}"/>
          </ac:picMkLst>
        </pc:picChg>
        <pc:picChg chg="add mod">
          <ac:chgData name="Yunoh Seo" userId="efae776377444399" providerId="LiveId" clId="{60CB6C6A-4473-40D7-9AC5-9972B7549C09}" dt="2023-12-03T07:17:27.735" v="1686" actId="164"/>
          <ac:picMkLst>
            <pc:docMk/>
            <pc:sldMk cId="1205507521" sldId="264"/>
            <ac:picMk id="5" creationId="{9FE6AF8C-18B9-C32D-847A-37F650DBE938}"/>
          </ac:picMkLst>
        </pc:picChg>
        <pc:picChg chg="mod">
          <ac:chgData name="Yunoh Seo" userId="efae776377444399" providerId="LiveId" clId="{60CB6C6A-4473-40D7-9AC5-9972B7549C09}" dt="2023-12-03T07:17:32.792" v="1688" actId="164"/>
          <ac:picMkLst>
            <pc:docMk/>
            <pc:sldMk cId="1205507521" sldId="264"/>
            <ac:picMk id="6" creationId="{00000000-0000-0000-0000-000000000000}"/>
          </ac:picMkLst>
        </pc:picChg>
        <pc:picChg chg="mod">
          <ac:chgData name="Yunoh Seo" userId="efae776377444399" providerId="LiveId" clId="{60CB6C6A-4473-40D7-9AC5-9972B7549C09}" dt="2023-12-03T07:17:32.792" v="1688" actId="164"/>
          <ac:picMkLst>
            <pc:docMk/>
            <pc:sldMk cId="1205507521" sldId="264"/>
            <ac:picMk id="7" creationId="{00000000-0000-0000-0000-000000000000}"/>
          </ac:picMkLst>
        </pc:picChg>
        <pc:picChg chg="mod">
          <ac:chgData name="Yunoh Seo" userId="efae776377444399" providerId="LiveId" clId="{60CB6C6A-4473-40D7-9AC5-9972B7549C09}" dt="2023-12-03T07:04:16.183" v="1580" actId="1362"/>
          <ac:picMkLst>
            <pc:docMk/>
            <pc:sldMk cId="1205507521" sldId="264"/>
            <ac:picMk id="15" creationId="{00000000-0000-0000-0000-000000000000}"/>
          </ac:picMkLst>
        </pc:picChg>
        <pc:picChg chg="del">
          <ac:chgData name="Yunoh Seo" userId="efae776377444399" providerId="LiveId" clId="{60CB6C6A-4473-40D7-9AC5-9972B7549C09}" dt="2023-12-03T05:36:13.092" v="86" actId="478"/>
          <ac:picMkLst>
            <pc:docMk/>
            <pc:sldMk cId="1205507521" sldId="264"/>
            <ac:picMk id="20" creationId="{00000000-0000-0000-0000-000000000000}"/>
          </ac:picMkLst>
        </pc:picChg>
        <pc:picChg chg="del">
          <ac:chgData name="Yunoh Seo" userId="efae776377444399" providerId="LiveId" clId="{60CB6C6A-4473-40D7-9AC5-9972B7549C09}" dt="2023-12-03T05:36:12.149" v="85" actId="478"/>
          <ac:picMkLst>
            <pc:docMk/>
            <pc:sldMk cId="1205507521" sldId="264"/>
            <ac:picMk id="21" creationId="{00000000-0000-0000-0000-000000000000}"/>
          </ac:picMkLst>
        </pc:picChg>
        <pc:picChg chg="mod">
          <ac:chgData name="Yunoh Seo" userId="efae776377444399" providerId="LiveId" clId="{60CB6C6A-4473-40D7-9AC5-9972B7549C09}" dt="2023-12-03T07:17:30.070" v="1687" actId="164"/>
          <ac:picMkLst>
            <pc:docMk/>
            <pc:sldMk cId="1205507521" sldId="264"/>
            <ac:picMk id="31" creationId="{00000000-0000-0000-0000-000000000000}"/>
          </ac:picMkLst>
        </pc:picChg>
        <pc:picChg chg="del">
          <ac:chgData name="Yunoh Seo" userId="efae776377444399" providerId="LiveId" clId="{60CB6C6A-4473-40D7-9AC5-9972B7549C09}" dt="2023-12-03T07:15:01.294" v="1604" actId="478"/>
          <ac:picMkLst>
            <pc:docMk/>
            <pc:sldMk cId="1205507521" sldId="264"/>
            <ac:picMk id="32" creationId="{00000000-0000-0000-0000-000000000000}"/>
          </ac:picMkLst>
        </pc:picChg>
      </pc:sldChg>
      <pc:sldChg chg="del">
        <pc:chgData name="Yunoh Seo" userId="efae776377444399" providerId="LiveId" clId="{60CB6C6A-4473-40D7-9AC5-9972B7549C09}" dt="2023-12-03T05:36:07.559" v="84"/>
        <pc:sldMkLst>
          <pc:docMk/>
          <pc:sldMk cId="2691310475" sldId="264"/>
        </pc:sldMkLst>
      </pc:sldChg>
      <pc:sldChg chg="addSp delSp modSp mod modNotesTx">
        <pc:chgData name="Yunoh Seo" userId="efae776377444399" providerId="LiveId" clId="{60CB6C6A-4473-40D7-9AC5-9972B7549C09}" dt="2023-12-05T11:49:50.297" v="10485" actId="20577"/>
        <pc:sldMkLst>
          <pc:docMk/>
          <pc:sldMk cId="1470362763" sldId="265"/>
        </pc:sldMkLst>
        <pc:spChg chg="add mod">
          <ac:chgData name="Yunoh Seo" userId="efae776377444399" providerId="LiveId" clId="{60CB6C6A-4473-40D7-9AC5-9972B7549C09}" dt="2023-12-03T06:54:02.613" v="1579" actId="1076"/>
          <ac:spMkLst>
            <pc:docMk/>
            <pc:sldMk cId="1470362763" sldId="265"/>
            <ac:spMk id="2" creationId="{28C68019-E326-3034-091F-52D8F165FEA4}"/>
          </ac:spMkLst>
        </pc:spChg>
        <pc:spChg chg="add mod">
          <ac:chgData name="Yunoh Seo" userId="efae776377444399" providerId="LiveId" clId="{60CB6C6A-4473-40D7-9AC5-9972B7549C09}" dt="2023-12-03T06:49:37.389" v="1390"/>
          <ac:spMkLst>
            <pc:docMk/>
            <pc:sldMk cId="1470362763" sldId="265"/>
            <ac:spMk id="10" creationId="{A13F577E-57D2-E405-9466-B0E51C702B32}"/>
          </ac:spMkLst>
        </pc:spChg>
        <pc:grpChg chg="add mod ord">
          <ac:chgData name="Yunoh Seo" userId="efae776377444399" providerId="LiveId" clId="{60CB6C6A-4473-40D7-9AC5-9972B7549C09}" dt="2023-12-03T06:54:00.058" v="1578" actId="164"/>
          <ac:grpSpMkLst>
            <pc:docMk/>
            <pc:sldMk cId="1470362763" sldId="265"/>
            <ac:grpSpMk id="12" creationId="{A4CEF814-9AA2-D8F4-1FAB-9C6828957E95}"/>
          </ac:grpSpMkLst>
        </pc:grpChg>
        <pc:grpChg chg="add mod">
          <ac:chgData name="Yunoh Seo" userId="efae776377444399" providerId="LiveId" clId="{60CB6C6A-4473-40D7-9AC5-9972B7549C09}" dt="2023-12-03T06:54:00.058" v="1578" actId="164"/>
          <ac:grpSpMkLst>
            <pc:docMk/>
            <pc:sldMk cId="1470362763" sldId="265"/>
            <ac:grpSpMk id="15" creationId="{F31F909F-4DEF-1960-4B43-B0BA0D8B149B}"/>
          </ac:grpSpMkLst>
        </pc:grpChg>
        <pc:grpChg chg="del">
          <ac:chgData name="Yunoh Seo" userId="efae776377444399" providerId="LiveId" clId="{60CB6C6A-4473-40D7-9AC5-9972B7549C09}" dt="2023-12-03T06:27:25.588" v="731" actId="478"/>
          <ac:grpSpMkLst>
            <pc:docMk/>
            <pc:sldMk cId="1470362763" sldId="265"/>
            <ac:grpSpMk id="1003" creationId="{00000000-0000-0000-0000-000000000000}"/>
          </ac:grpSpMkLst>
        </pc:grpChg>
        <pc:grpChg chg="del">
          <ac:chgData name="Yunoh Seo" userId="efae776377444399" providerId="LiveId" clId="{60CB6C6A-4473-40D7-9AC5-9972B7549C09}" dt="2023-12-03T06:27:24.517" v="728" actId="478"/>
          <ac:grpSpMkLst>
            <pc:docMk/>
            <pc:sldMk cId="1470362763" sldId="265"/>
            <ac:grpSpMk id="1004" creationId="{00000000-0000-0000-0000-000000000000}"/>
          </ac:grpSpMkLst>
        </pc:grpChg>
        <pc:grpChg chg="del">
          <ac:chgData name="Yunoh Seo" userId="efae776377444399" providerId="LiveId" clId="{60CB6C6A-4473-40D7-9AC5-9972B7549C09}" dt="2023-12-03T06:27:25.213" v="730" actId="478"/>
          <ac:grpSpMkLst>
            <pc:docMk/>
            <pc:sldMk cId="1470362763" sldId="265"/>
            <ac:grpSpMk id="1005" creationId="{00000000-0000-0000-0000-000000000000}"/>
          </ac:grpSpMkLst>
        </pc:grpChg>
        <pc:grpChg chg="del">
          <ac:chgData name="Yunoh Seo" userId="efae776377444399" providerId="LiveId" clId="{60CB6C6A-4473-40D7-9AC5-9972B7549C09}" dt="2023-12-03T06:27:24.799" v="729" actId="478"/>
          <ac:grpSpMkLst>
            <pc:docMk/>
            <pc:sldMk cId="1470362763" sldId="265"/>
            <ac:grpSpMk id="1006" creationId="{00000000-0000-0000-0000-000000000000}"/>
          </ac:grpSpMkLst>
        </pc:grpChg>
        <pc:picChg chg="del">
          <ac:chgData name="Yunoh Seo" userId="efae776377444399" providerId="LiveId" clId="{60CB6C6A-4473-40D7-9AC5-9972B7549C09}" dt="2023-12-03T06:49:37.010" v="1389" actId="478"/>
          <ac:picMkLst>
            <pc:docMk/>
            <pc:sldMk cId="1470362763" sldId="265"/>
            <ac:picMk id="6" creationId="{00000000-0000-0000-0000-000000000000}"/>
          </ac:picMkLst>
        </pc:picChg>
        <pc:picChg chg="del">
          <ac:chgData name="Yunoh Seo" userId="efae776377444399" providerId="LiveId" clId="{60CB6C6A-4473-40D7-9AC5-9972B7549C09}" dt="2023-12-03T06:27:30.405" v="732" actId="478"/>
          <ac:picMkLst>
            <pc:docMk/>
            <pc:sldMk cId="1470362763" sldId="265"/>
            <ac:picMk id="7" creationId="{00000000-0000-0000-0000-000000000000}"/>
          </ac:picMkLst>
        </pc:picChg>
        <pc:picChg chg="add mod">
          <ac:chgData name="Yunoh Seo" userId="efae776377444399" providerId="LiveId" clId="{60CB6C6A-4473-40D7-9AC5-9972B7549C09}" dt="2023-12-03T06:54:00.058" v="1578" actId="164"/>
          <ac:picMkLst>
            <pc:docMk/>
            <pc:sldMk cId="1470362763" sldId="265"/>
            <ac:picMk id="8" creationId="{97B0FCF2-DAFE-3EAD-EDBE-2B522A934EE3}"/>
          </ac:picMkLst>
        </pc:picChg>
        <pc:picChg chg="mod">
          <ac:chgData name="Yunoh Seo" userId="efae776377444399" providerId="LiveId" clId="{60CB6C6A-4473-40D7-9AC5-9972B7549C09}" dt="2023-12-03T06:53:41.685" v="1571"/>
          <ac:picMkLst>
            <pc:docMk/>
            <pc:sldMk cId="1470362763" sldId="265"/>
            <ac:picMk id="14" creationId="{96C39676-CA5E-00F0-D8FB-F8851A06DC76}"/>
          </ac:picMkLst>
        </pc:picChg>
      </pc:sldChg>
      <pc:sldChg chg="add del setBg">
        <pc:chgData name="Yunoh Seo" userId="efae776377444399" providerId="LiveId" clId="{60CB6C6A-4473-40D7-9AC5-9972B7549C09}" dt="2023-12-03T05:54:00.589" v="224"/>
        <pc:sldMkLst>
          <pc:docMk/>
          <pc:sldMk cId="2148605728" sldId="265"/>
        </pc:sldMkLst>
      </pc:sldChg>
      <pc:sldChg chg="add del setBg">
        <pc:chgData name="Yunoh Seo" userId="efae776377444399" providerId="LiveId" clId="{60CB6C6A-4473-40D7-9AC5-9972B7549C09}" dt="2023-12-03T05:58:18.945" v="235"/>
        <pc:sldMkLst>
          <pc:docMk/>
          <pc:sldMk cId="187386136" sldId="266"/>
        </pc:sldMkLst>
      </pc:sldChg>
      <pc:sldChg chg="addSp delSp modSp mod modNotesTx">
        <pc:chgData name="Yunoh Seo" userId="efae776377444399" providerId="LiveId" clId="{60CB6C6A-4473-40D7-9AC5-9972B7549C09}" dt="2023-12-05T11:47:23.766" v="9934" actId="20577"/>
        <pc:sldMkLst>
          <pc:docMk/>
          <pc:sldMk cId="561498049" sldId="266"/>
        </pc:sldMkLst>
        <pc:spChg chg="add mod">
          <ac:chgData name="Yunoh Seo" userId="efae776377444399" providerId="LiveId" clId="{60CB6C6A-4473-40D7-9AC5-9972B7549C09}" dt="2023-12-03T07:25:12.640" v="1907"/>
          <ac:spMkLst>
            <pc:docMk/>
            <pc:sldMk cId="561498049" sldId="266"/>
            <ac:spMk id="4" creationId="{78E4F882-EFF3-4788-CB94-EE3C2B56425D}"/>
          </ac:spMkLst>
        </pc:spChg>
        <pc:spChg chg="mod">
          <ac:chgData name="Yunoh Seo" userId="efae776377444399" providerId="LiveId" clId="{60CB6C6A-4473-40D7-9AC5-9972B7549C09}" dt="2023-12-03T07:23:46.499" v="1835" actId="1076"/>
          <ac:spMkLst>
            <pc:docMk/>
            <pc:sldMk cId="561498049" sldId="266"/>
            <ac:spMk id="8" creationId="{76EC6F49-973A-0663-3711-B39D27159EFE}"/>
          </ac:spMkLst>
        </pc:spChg>
        <pc:spChg chg="mod ord">
          <ac:chgData name="Yunoh Seo" userId="efae776377444399" providerId="LiveId" clId="{60CB6C6A-4473-40D7-9AC5-9972B7549C09}" dt="2023-12-03T07:37:05.793" v="1966" actId="20577"/>
          <ac:spMkLst>
            <pc:docMk/>
            <pc:sldMk cId="561498049" sldId="266"/>
            <ac:spMk id="17" creationId="{DB69D65E-9B6A-F369-3C24-BAD767CCD1AE}"/>
          </ac:spMkLst>
        </pc:spChg>
        <pc:spChg chg="add mod">
          <ac:chgData name="Yunoh Seo" userId="efae776377444399" providerId="LiveId" clId="{60CB6C6A-4473-40D7-9AC5-9972B7549C09}" dt="2023-12-03T06:49:33.379" v="1388"/>
          <ac:spMkLst>
            <pc:docMk/>
            <pc:sldMk cId="561498049" sldId="266"/>
            <ac:spMk id="20" creationId="{84C32966-2DC7-D92B-FA00-0ACCC1C5A732}"/>
          </ac:spMkLst>
        </pc:spChg>
        <pc:grpChg chg="add mod">
          <ac:chgData name="Yunoh Seo" userId="efae776377444399" providerId="LiveId" clId="{60CB6C6A-4473-40D7-9AC5-9972B7549C09}" dt="2023-12-03T07:24:48.438" v="1888" actId="1076"/>
          <ac:grpSpMkLst>
            <pc:docMk/>
            <pc:sldMk cId="561498049" sldId="266"/>
            <ac:grpSpMk id="6" creationId="{B1CBC0D7-F052-5DB9-2F22-0EC79802AEE7}"/>
          </ac:grpSpMkLst>
        </pc:grpChg>
        <pc:grpChg chg="del mod">
          <ac:chgData name="Yunoh Seo" userId="efae776377444399" providerId="LiveId" clId="{60CB6C6A-4473-40D7-9AC5-9972B7549C09}" dt="2023-12-03T06:27:12.096" v="727" actId="478"/>
          <ac:grpSpMkLst>
            <pc:docMk/>
            <pc:sldMk cId="561498049" sldId="266"/>
            <ac:grpSpMk id="14" creationId="{9D677F41-8033-6B25-D131-B59B74FBE684}"/>
          </ac:grpSpMkLst>
        </pc:grpChg>
        <pc:grpChg chg="add mod">
          <ac:chgData name="Yunoh Seo" userId="efae776377444399" providerId="LiveId" clId="{60CB6C6A-4473-40D7-9AC5-9972B7549C09}" dt="2023-12-03T06:52:45.395" v="1560" actId="164"/>
          <ac:grpSpMkLst>
            <pc:docMk/>
            <pc:sldMk cId="561498049" sldId="266"/>
            <ac:grpSpMk id="18" creationId="{8B59075C-59D8-5CF9-EAB4-269BC4821227}"/>
          </ac:grpSpMkLst>
        </pc:grpChg>
        <pc:grpChg chg="add mod ord">
          <ac:chgData name="Yunoh Seo" userId="efae776377444399" providerId="LiveId" clId="{60CB6C6A-4473-40D7-9AC5-9972B7549C09}" dt="2023-12-03T06:51:58.106" v="1436" actId="164"/>
          <ac:grpSpMkLst>
            <pc:docMk/>
            <pc:sldMk cId="561498049" sldId="266"/>
            <ac:grpSpMk id="21" creationId="{C38D302A-8FAF-7580-8491-19BEEA136E54}"/>
          </ac:grpSpMkLst>
        </pc:grpChg>
        <pc:grpChg chg="add mod">
          <ac:chgData name="Yunoh Seo" userId="efae776377444399" providerId="LiveId" clId="{60CB6C6A-4473-40D7-9AC5-9972B7549C09}" dt="2023-12-03T07:24:51.124" v="1889" actId="1076"/>
          <ac:grpSpMkLst>
            <pc:docMk/>
            <pc:sldMk cId="561498049" sldId="266"/>
            <ac:grpSpMk id="23" creationId="{60BA3A5A-E87C-2340-876A-3F56446A3535}"/>
          </ac:grpSpMkLst>
        </pc:grpChg>
        <pc:grpChg chg="add mod ord">
          <ac:chgData name="Yunoh Seo" userId="efae776377444399" providerId="LiveId" clId="{60CB6C6A-4473-40D7-9AC5-9972B7549C09}" dt="2023-12-03T06:53:01.034" v="1563" actId="164"/>
          <ac:grpSpMkLst>
            <pc:docMk/>
            <pc:sldMk cId="561498049" sldId="266"/>
            <ac:grpSpMk id="24" creationId="{07B8B76B-AA95-3761-1E97-C86A9C0A5587}"/>
          </ac:grpSpMkLst>
        </pc:grpChg>
        <pc:grpChg chg="add mod">
          <ac:chgData name="Yunoh Seo" userId="efae776377444399" providerId="LiveId" clId="{60CB6C6A-4473-40D7-9AC5-9972B7549C09}" dt="2023-12-03T06:52:45.395" v="1560" actId="164"/>
          <ac:grpSpMkLst>
            <pc:docMk/>
            <pc:sldMk cId="561498049" sldId="266"/>
            <ac:grpSpMk id="26" creationId="{155F7C00-CFF2-25AF-7066-2A9020FCC9FE}"/>
          </ac:grpSpMkLst>
        </pc:grpChg>
        <pc:grpChg chg="add mod">
          <ac:chgData name="Yunoh Seo" userId="efae776377444399" providerId="LiveId" clId="{60CB6C6A-4473-40D7-9AC5-9972B7549C09}" dt="2023-12-03T07:23:48.610" v="1836" actId="1076"/>
          <ac:grpSpMkLst>
            <pc:docMk/>
            <pc:sldMk cId="561498049" sldId="266"/>
            <ac:grpSpMk id="27" creationId="{4846A48A-5773-F93A-4E19-B460949F89D4}"/>
          </ac:grpSpMkLst>
        </pc:grpChg>
        <pc:grpChg chg="del">
          <ac:chgData name="Yunoh Seo" userId="efae776377444399" providerId="LiveId" clId="{60CB6C6A-4473-40D7-9AC5-9972B7549C09}" dt="2023-12-03T07:23:43.776" v="1833" actId="478"/>
          <ac:grpSpMkLst>
            <pc:docMk/>
            <pc:sldMk cId="561498049" sldId="266"/>
            <ac:grpSpMk id="1002" creationId="{00000000-0000-0000-0000-000000000000}"/>
          </ac:grpSpMkLst>
        </pc:grpChg>
        <pc:picChg chg="add mod">
          <ac:chgData name="Yunoh Seo" userId="efae776377444399" providerId="LiveId" clId="{60CB6C6A-4473-40D7-9AC5-9972B7549C09}" dt="2023-12-03T07:24:47.040" v="1887" actId="164"/>
          <ac:picMkLst>
            <pc:docMk/>
            <pc:sldMk cId="561498049" sldId="266"/>
            <ac:picMk id="2" creationId="{91A75390-9363-2877-93B0-C98167AFFC9E}"/>
          </ac:picMkLst>
        </pc:picChg>
        <pc:picChg chg="del">
          <ac:chgData name="Yunoh Seo" userId="efae776377444399" providerId="LiveId" clId="{60CB6C6A-4473-40D7-9AC5-9972B7549C09}" dt="2023-12-03T06:03:53.214" v="460" actId="478"/>
          <ac:picMkLst>
            <pc:docMk/>
            <pc:sldMk cId="561498049" sldId="266"/>
            <ac:picMk id="4" creationId="{D70406FD-5A13-8632-136F-73F1A3AD488B}"/>
          </ac:picMkLst>
        </pc:picChg>
        <pc:picChg chg="del">
          <ac:chgData name="Yunoh Seo" userId="efae776377444399" providerId="LiveId" clId="{60CB6C6A-4473-40D7-9AC5-9972B7549C09}" dt="2023-12-03T06:49:32.757" v="1387" actId="478"/>
          <ac:picMkLst>
            <pc:docMk/>
            <pc:sldMk cId="561498049" sldId="266"/>
            <ac:picMk id="6" creationId="{00000000-0000-0000-0000-000000000000}"/>
          </ac:picMkLst>
        </pc:picChg>
        <pc:picChg chg="del mod">
          <ac:chgData name="Yunoh Seo" userId="efae776377444399" providerId="LiveId" clId="{60CB6C6A-4473-40D7-9AC5-9972B7549C09}" dt="2023-12-03T07:23:40.982" v="1832" actId="478"/>
          <ac:picMkLst>
            <pc:docMk/>
            <pc:sldMk cId="561498049" sldId="266"/>
            <ac:picMk id="7" creationId="{00000000-0000-0000-0000-000000000000}"/>
          </ac:picMkLst>
        </pc:picChg>
        <pc:picChg chg="add mod">
          <ac:chgData name="Yunoh Seo" userId="efae776377444399" providerId="LiveId" clId="{60CB6C6A-4473-40D7-9AC5-9972B7549C09}" dt="2023-12-03T06:51:58.106" v="1436" actId="164"/>
          <ac:picMkLst>
            <pc:docMk/>
            <pc:sldMk cId="561498049" sldId="266"/>
            <ac:picMk id="10" creationId="{878B0523-9506-F24D-2797-D4A1BCE4714A}"/>
          </ac:picMkLst>
        </pc:picChg>
        <pc:picChg chg="del">
          <ac:chgData name="Yunoh Seo" userId="efae776377444399" providerId="LiveId" clId="{60CB6C6A-4473-40D7-9AC5-9972B7549C09}" dt="2023-12-03T06:03:53.507" v="461" actId="478"/>
          <ac:picMkLst>
            <pc:docMk/>
            <pc:sldMk cId="561498049" sldId="266"/>
            <ac:picMk id="12" creationId="{772D3FCA-DFB3-99A6-79F4-2D06F5576DC2}"/>
          </ac:picMkLst>
        </pc:picChg>
        <pc:picChg chg="add mod">
          <ac:chgData name="Yunoh Seo" userId="efae776377444399" providerId="LiveId" clId="{60CB6C6A-4473-40D7-9AC5-9972B7549C09}" dt="2023-12-03T06:53:01.034" v="1563" actId="164"/>
          <ac:picMkLst>
            <pc:docMk/>
            <pc:sldMk cId="561498049" sldId="266"/>
            <ac:picMk id="16" creationId="{253050F3-8EEB-95B7-E297-05F61F28552D}"/>
          </ac:picMkLst>
        </pc:picChg>
        <pc:picChg chg="mod">
          <ac:chgData name="Yunoh Seo" userId="efae776377444399" providerId="LiveId" clId="{60CB6C6A-4473-40D7-9AC5-9972B7549C09}" dt="2023-12-03T06:26:58.232" v="722"/>
          <ac:picMkLst>
            <pc:docMk/>
            <pc:sldMk cId="561498049" sldId="266"/>
            <ac:picMk id="19" creationId="{1DA9524A-6F6B-EC69-6785-6FDC19D1C2E1}"/>
          </ac:picMkLst>
        </pc:picChg>
        <pc:picChg chg="mod">
          <ac:chgData name="Yunoh Seo" userId="efae776377444399" providerId="LiveId" clId="{60CB6C6A-4473-40D7-9AC5-9972B7549C09}" dt="2023-12-03T06:51:39.522" v="1428"/>
          <ac:picMkLst>
            <pc:docMk/>
            <pc:sldMk cId="561498049" sldId="266"/>
            <ac:picMk id="22" creationId="{E5DC94A5-1A12-4B4E-4FBC-FD0D5275D054}"/>
          </ac:picMkLst>
        </pc:picChg>
        <pc:picChg chg="mod">
          <ac:chgData name="Yunoh Seo" userId="efae776377444399" providerId="LiveId" clId="{60CB6C6A-4473-40D7-9AC5-9972B7549C09}" dt="2023-12-03T06:51:59.337" v="1437"/>
          <ac:picMkLst>
            <pc:docMk/>
            <pc:sldMk cId="561498049" sldId="266"/>
            <ac:picMk id="25" creationId="{9142743F-9DC5-B119-3ABC-3FDF0C68B092}"/>
          </ac:picMkLst>
        </pc:picChg>
      </pc:sldChg>
      <pc:sldChg chg="addSp delSp modSp mod modNotesTx">
        <pc:chgData name="Yunoh Seo" userId="efae776377444399" providerId="LiveId" clId="{60CB6C6A-4473-40D7-9AC5-9972B7549C09}" dt="2023-12-05T11:54:34.585" v="11470" actId="20577"/>
        <pc:sldMkLst>
          <pc:docMk/>
          <pc:sldMk cId="705568920" sldId="267"/>
        </pc:sldMkLst>
        <pc:spChg chg="add mod">
          <ac:chgData name="Yunoh Seo" userId="efae776377444399" providerId="LiveId" clId="{60CB6C6A-4473-40D7-9AC5-9972B7549C09}" dt="2023-12-03T06:31:25.859" v="814" actId="207"/>
          <ac:spMkLst>
            <pc:docMk/>
            <pc:sldMk cId="705568920" sldId="267"/>
            <ac:spMk id="2" creationId="{A25C4447-AD33-E96A-6E7F-F2EA12B7802C}"/>
          </ac:spMkLst>
        </pc:spChg>
        <pc:spChg chg="add del mod">
          <ac:chgData name="Yunoh Seo" userId="efae776377444399" providerId="LiveId" clId="{60CB6C6A-4473-40D7-9AC5-9972B7549C09}" dt="2023-12-03T06:49:49.651" v="1391" actId="478"/>
          <ac:spMkLst>
            <pc:docMk/>
            <pc:sldMk cId="705568920" sldId="267"/>
            <ac:spMk id="4" creationId="{E0072F59-2B3E-195B-5661-7E50E8595885}"/>
          </ac:spMkLst>
        </pc:spChg>
        <pc:spChg chg="add mod">
          <ac:chgData name="Yunoh Seo" userId="efae776377444399" providerId="LiveId" clId="{60CB6C6A-4473-40D7-9AC5-9972B7549C09}" dt="2023-12-03T07:22:25.925" v="1826" actId="1038"/>
          <ac:spMkLst>
            <pc:docMk/>
            <pc:sldMk cId="705568920" sldId="267"/>
            <ac:spMk id="5" creationId="{A2E0C738-3F44-EA7B-D5AF-651B0FCA5DD1}"/>
          </ac:spMkLst>
        </pc:spChg>
        <pc:spChg chg="add mod">
          <ac:chgData name="Yunoh Seo" userId="efae776377444399" providerId="LiveId" clId="{60CB6C6A-4473-40D7-9AC5-9972B7549C09}" dt="2023-12-03T07:22:12.302" v="1819" actId="164"/>
          <ac:spMkLst>
            <pc:docMk/>
            <pc:sldMk cId="705568920" sldId="267"/>
            <ac:spMk id="12" creationId="{997EA8A3-77A5-4C98-9E18-FC24E165FB37}"/>
          </ac:spMkLst>
        </pc:spChg>
        <pc:spChg chg="add mod">
          <ac:chgData name="Yunoh Seo" userId="efae776377444399" providerId="LiveId" clId="{60CB6C6A-4473-40D7-9AC5-9972B7549C09}" dt="2023-12-03T07:21:13.343" v="1802" actId="1076"/>
          <ac:spMkLst>
            <pc:docMk/>
            <pc:sldMk cId="705568920" sldId="267"/>
            <ac:spMk id="18" creationId="{22FDA607-9A01-3389-0686-63C9A867189D}"/>
          </ac:spMkLst>
        </pc:spChg>
        <pc:spChg chg="add del mod">
          <ac:chgData name="Yunoh Seo" userId="efae776377444399" providerId="LiveId" clId="{60CB6C6A-4473-40D7-9AC5-9972B7549C09}" dt="2023-12-03T06:50:05.355" v="1399" actId="255"/>
          <ac:spMkLst>
            <pc:docMk/>
            <pc:sldMk cId="705568920" sldId="267"/>
            <ac:spMk id="19" creationId="{2CDFD764-7E06-BA06-B7F8-CABD6D9DCAE3}"/>
          </ac:spMkLst>
        </pc:spChg>
        <pc:spChg chg="mod">
          <ac:chgData name="Yunoh Seo" userId="efae776377444399" providerId="LiveId" clId="{60CB6C6A-4473-40D7-9AC5-9972B7549C09}" dt="2023-12-03T07:20:44.916" v="1739"/>
          <ac:spMkLst>
            <pc:docMk/>
            <pc:sldMk cId="705568920" sldId="267"/>
            <ac:spMk id="23" creationId="{9E86EA1D-6FB1-24A3-4F0D-777860527AE8}"/>
          </ac:spMkLst>
        </pc:spChg>
        <pc:spChg chg="add mod">
          <ac:chgData name="Yunoh Seo" userId="efae776377444399" providerId="LiveId" clId="{60CB6C6A-4473-40D7-9AC5-9972B7549C09}" dt="2023-12-03T07:22:25.925" v="1826" actId="1038"/>
          <ac:spMkLst>
            <pc:docMk/>
            <pc:sldMk cId="705568920" sldId="267"/>
            <ac:spMk id="28" creationId="{FE2A636C-F688-7DC1-2A90-0EF847CEBD95}"/>
          </ac:spMkLst>
        </pc:spChg>
        <pc:grpChg chg="add mod">
          <ac:chgData name="Yunoh Seo" userId="efae776377444399" providerId="LiveId" clId="{60CB6C6A-4473-40D7-9AC5-9972B7549C09}" dt="2023-12-03T07:22:12.302" v="1819" actId="164"/>
          <ac:grpSpMkLst>
            <pc:docMk/>
            <pc:sldMk cId="705568920" sldId="267"/>
            <ac:grpSpMk id="6" creationId="{6F9CED0C-7B92-8946-972C-D2F7D671DB43}"/>
          </ac:grpSpMkLst>
        </pc:grpChg>
        <pc:grpChg chg="add mod topLvl">
          <ac:chgData name="Yunoh Seo" userId="efae776377444399" providerId="LiveId" clId="{60CB6C6A-4473-40D7-9AC5-9972B7549C09}" dt="2023-12-03T07:21:58.391" v="1814" actId="164"/>
          <ac:grpSpMkLst>
            <pc:docMk/>
            <pc:sldMk cId="705568920" sldId="267"/>
            <ac:grpSpMk id="9" creationId="{E6A7DCBC-E967-37E4-C8F3-E1A68B21BA6A}"/>
          </ac:grpSpMkLst>
        </pc:grpChg>
        <pc:grpChg chg="add mod">
          <ac:chgData name="Yunoh Seo" userId="efae776377444399" providerId="LiveId" clId="{60CB6C6A-4473-40D7-9AC5-9972B7549C09}" dt="2023-12-03T07:14:04.311" v="1597" actId="164"/>
          <ac:grpSpMkLst>
            <pc:docMk/>
            <pc:sldMk cId="705568920" sldId="267"/>
            <ac:grpSpMk id="14" creationId="{A1C6D3DC-7876-5E96-9DE5-D3E10FEDBC5F}"/>
          </ac:grpSpMkLst>
        </pc:grpChg>
        <pc:grpChg chg="add del mod">
          <ac:chgData name="Yunoh Seo" userId="efae776377444399" providerId="LiveId" clId="{60CB6C6A-4473-40D7-9AC5-9972B7549C09}" dt="2023-12-03T07:20:54.721" v="1744" actId="478"/>
          <ac:grpSpMkLst>
            <pc:docMk/>
            <pc:sldMk cId="705568920" sldId="267"/>
            <ac:grpSpMk id="15" creationId="{D8E39347-792B-D8AB-175A-838348018A39}"/>
          </ac:grpSpMkLst>
        </pc:grpChg>
        <pc:grpChg chg="add mod">
          <ac:chgData name="Yunoh Seo" userId="efae776377444399" providerId="LiveId" clId="{60CB6C6A-4473-40D7-9AC5-9972B7549C09}" dt="2023-12-03T07:22:25.925" v="1826" actId="1038"/>
          <ac:grpSpMkLst>
            <pc:docMk/>
            <pc:sldMk cId="705568920" sldId="267"/>
            <ac:grpSpMk id="17" creationId="{29F2B4A3-3307-7312-56B4-96613E5C0826}"/>
          </ac:grpSpMkLst>
        </pc:grpChg>
        <pc:grpChg chg="mod">
          <ac:chgData name="Yunoh Seo" userId="efae776377444399" providerId="LiveId" clId="{60CB6C6A-4473-40D7-9AC5-9972B7549C09}" dt="2023-12-03T07:20:44.916" v="1739"/>
          <ac:grpSpMkLst>
            <pc:docMk/>
            <pc:sldMk cId="705568920" sldId="267"/>
            <ac:grpSpMk id="20" creationId="{199F03CE-C93F-9BFD-A111-9038E0BE2C7F}"/>
          </ac:grpSpMkLst>
        </pc:grpChg>
        <pc:grpChg chg="mod">
          <ac:chgData name="Yunoh Seo" userId="efae776377444399" providerId="LiveId" clId="{60CB6C6A-4473-40D7-9AC5-9972B7549C09}" dt="2023-12-03T07:20:44.916" v="1739"/>
          <ac:grpSpMkLst>
            <pc:docMk/>
            <pc:sldMk cId="705568920" sldId="267"/>
            <ac:grpSpMk id="22" creationId="{6E30B61B-1F7E-D234-6FFF-30D34D08CA50}"/>
          </ac:grpSpMkLst>
        </pc:grpChg>
        <pc:grpChg chg="add mod">
          <ac:chgData name="Yunoh Seo" userId="efae776377444399" providerId="LiveId" clId="{60CB6C6A-4473-40D7-9AC5-9972B7549C09}" dt="2023-12-03T07:22:25.925" v="1826" actId="1038"/>
          <ac:grpSpMkLst>
            <pc:docMk/>
            <pc:sldMk cId="705568920" sldId="267"/>
            <ac:grpSpMk id="27" creationId="{8F659923-ACF7-95DE-7B47-82F5B2F98F34}"/>
          </ac:grpSpMkLst>
        </pc:grpChg>
        <pc:grpChg chg="add mod">
          <ac:chgData name="Yunoh Seo" userId="efae776377444399" providerId="LiveId" clId="{60CB6C6A-4473-40D7-9AC5-9972B7549C09}" dt="2023-12-03T07:22:25.925" v="1826" actId="1038"/>
          <ac:grpSpMkLst>
            <pc:docMk/>
            <pc:sldMk cId="705568920" sldId="267"/>
            <ac:grpSpMk id="29" creationId="{372A287D-5374-A657-DC29-B03300303762}"/>
          </ac:grpSpMkLst>
        </pc:grpChg>
        <pc:grpChg chg="del">
          <ac:chgData name="Yunoh Seo" userId="efae776377444399" providerId="LiveId" clId="{60CB6C6A-4473-40D7-9AC5-9972B7549C09}" dt="2023-12-03T06:39:40.179" v="1081" actId="478"/>
          <ac:grpSpMkLst>
            <pc:docMk/>
            <pc:sldMk cId="705568920" sldId="267"/>
            <ac:grpSpMk id="1002" creationId="{00000000-0000-0000-0000-000000000000}"/>
          </ac:grpSpMkLst>
        </pc:grpChg>
        <pc:grpChg chg="del">
          <ac:chgData name="Yunoh Seo" userId="efae776377444399" providerId="LiveId" clId="{60CB6C6A-4473-40D7-9AC5-9972B7549C09}" dt="2023-12-03T06:39:27.063" v="908" actId="478"/>
          <ac:grpSpMkLst>
            <pc:docMk/>
            <pc:sldMk cId="705568920" sldId="267"/>
            <ac:grpSpMk id="1003" creationId="{00000000-0000-0000-0000-000000000000}"/>
          </ac:grpSpMkLst>
        </pc:grpChg>
        <pc:grpChg chg="del">
          <ac:chgData name="Yunoh Seo" userId="efae776377444399" providerId="LiveId" clId="{60CB6C6A-4473-40D7-9AC5-9972B7549C09}" dt="2023-12-03T06:39:27.063" v="908" actId="478"/>
          <ac:grpSpMkLst>
            <pc:docMk/>
            <pc:sldMk cId="705568920" sldId="267"/>
            <ac:grpSpMk id="1004" creationId="{00000000-0000-0000-0000-000000000000}"/>
          </ac:grpSpMkLst>
        </pc:grpChg>
        <pc:grpChg chg="del">
          <ac:chgData name="Yunoh Seo" userId="efae776377444399" providerId="LiveId" clId="{60CB6C6A-4473-40D7-9AC5-9972B7549C09}" dt="2023-12-03T06:39:27.063" v="908" actId="478"/>
          <ac:grpSpMkLst>
            <pc:docMk/>
            <pc:sldMk cId="705568920" sldId="267"/>
            <ac:grpSpMk id="1005" creationId="{00000000-0000-0000-0000-000000000000}"/>
          </ac:grpSpMkLst>
        </pc:grpChg>
        <pc:grpChg chg="del">
          <ac:chgData name="Yunoh Seo" userId="efae776377444399" providerId="LiveId" clId="{60CB6C6A-4473-40D7-9AC5-9972B7549C09}" dt="2023-12-03T06:39:27.063" v="908" actId="478"/>
          <ac:grpSpMkLst>
            <pc:docMk/>
            <pc:sldMk cId="705568920" sldId="267"/>
            <ac:grpSpMk id="1006" creationId="{00000000-0000-0000-0000-000000000000}"/>
          </ac:grpSpMkLst>
        </pc:grpChg>
        <pc:grpChg chg="del">
          <ac:chgData name="Yunoh Seo" userId="efae776377444399" providerId="LiveId" clId="{60CB6C6A-4473-40D7-9AC5-9972B7549C09}" dt="2023-12-03T06:39:27.063" v="908" actId="478"/>
          <ac:grpSpMkLst>
            <pc:docMk/>
            <pc:sldMk cId="705568920" sldId="267"/>
            <ac:grpSpMk id="1007" creationId="{00000000-0000-0000-0000-000000000000}"/>
          </ac:grpSpMkLst>
        </pc:grpChg>
        <pc:grpChg chg="del">
          <ac:chgData name="Yunoh Seo" userId="efae776377444399" providerId="LiveId" clId="{60CB6C6A-4473-40D7-9AC5-9972B7549C09}" dt="2023-12-03T06:39:27.063" v="908" actId="478"/>
          <ac:grpSpMkLst>
            <pc:docMk/>
            <pc:sldMk cId="705568920" sldId="267"/>
            <ac:grpSpMk id="1008" creationId="{00000000-0000-0000-0000-000000000000}"/>
          </ac:grpSpMkLst>
        </pc:grpChg>
        <pc:grpChg chg="del">
          <ac:chgData name="Yunoh Seo" userId="efae776377444399" providerId="LiveId" clId="{60CB6C6A-4473-40D7-9AC5-9972B7549C09}" dt="2023-12-03T06:39:27.063" v="908" actId="478"/>
          <ac:grpSpMkLst>
            <pc:docMk/>
            <pc:sldMk cId="705568920" sldId="267"/>
            <ac:grpSpMk id="1009" creationId="{00000000-0000-0000-0000-000000000000}"/>
          </ac:grpSpMkLst>
        </pc:grpChg>
        <pc:grpChg chg="del">
          <ac:chgData name="Yunoh Seo" userId="efae776377444399" providerId="LiveId" clId="{60CB6C6A-4473-40D7-9AC5-9972B7549C09}" dt="2023-12-03T06:39:27.063" v="908" actId="478"/>
          <ac:grpSpMkLst>
            <pc:docMk/>
            <pc:sldMk cId="705568920" sldId="267"/>
            <ac:grpSpMk id="1010" creationId="{00000000-0000-0000-0000-000000000000}"/>
          </ac:grpSpMkLst>
        </pc:grpChg>
        <pc:grpChg chg="mod">
          <ac:chgData name="Yunoh Seo" userId="efae776377444399" providerId="LiveId" clId="{60CB6C6A-4473-40D7-9AC5-9972B7549C09}" dt="2023-12-03T07:22:25.925" v="1826" actId="1038"/>
          <ac:grpSpMkLst>
            <pc:docMk/>
            <pc:sldMk cId="705568920" sldId="267"/>
            <ac:grpSpMk id="1011" creationId="{00000000-0000-0000-0000-000000000000}"/>
          </ac:grpSpMkLst>
        </pc:grpChg>
        <pc:grpChg chg="del mod">
          <ac:chgData name="Yunoh Seo" userId="efae776377444399" providerId="LiveId" clId="{60CB6C6A-4473-40D7-9AC5-9972B7549C09}" dt="2023-12-03T06:39:42.125" v="1082" actId="478"/>
          <ac:grpSpMkLst>
            <pc:docMk/>
            <pc:sldMk cId="705568920" sldId="267"/>
            <ac:grpSpMk id="1012" creationId="{00000000-0000-0000-0000-000000000000}"/>
          </ac:grpSpMkLst>
        </pc:grpChg>
        <pc:grpChg chg="del">
          <ac:chgData name="Yunoh Seo" userId="efae776377444399" providerId="LiveId" clId="{60CB6C6A-4473-40D7-9AC5-9972B7549C09}" dt="2023-12-03T06:39:27.063" v="908" actId="478"/>
          <ac:grpSpMkLst>
            <pc:docMk/>
            <pc:sldMk cId="705568920" sldId="267"/>
            <ac:grpSpMk id="1014" creationId="{00000000-0000-0000-0000-000000000000}"/>
          </ac:grpSpMkLst>
        </pc:grpChg>
        <pc:grpChg chg="del">
          <ac:chgData name="Yunoh Seo" userId="efae776377444399" providerId="LiveId" clId="{60CB6C6A-4473-40D7-9AC5-9972B7549C09}" dt="2023-12-03T06:39:27.063" v="908" actId="478"/>
          <ac:grpSpMkLst>
            <pc:docMk/>
            <pc:sldMk cId="705568920" sldId="267"/>
            <ac:grpSpMk id="1015" creationId="{00000000-0000-0000-0000-000000000000}"/>
          </ac:grpSpMkLst>
        </pc:grpChg>
        <pc:grpChg chg="del">
          <ac:chgData name="Yunoh Seo" userId="efae776377444399" providerId="LiveId" clId="{60CB6C6A-4473-40D7-9AC5-9972B7549C09}" dt="2023-12-03T06:39:27.063" v="908" actId="478"/>
          <ac:grpSpMkLst>
            <pc:docMk/>
            <pc:sldMk cId="705568920" sldId="267"/>
            <ac:grpSpMk id="1016" creationId="{00000000-0000-0000-0000-000000000000}"/>
          </ac:grpSpMkLst>
        </pc:grpChg>
        <pc:grpChg chg="del">
          <ac:chgData name="Yunoh Seo" userId="efae776377444399" providerId="LiveId" clId="{60CB6C6A-4473-40D7-9AC5-9972B7549C09}" dt="2023-12-03T06:39:27.063" v="908" actId="478"/>
          <ac:grpSpMkLst>
            <pc:docMk/>
            <pc:sldMk cId="705568920" sldId="267"/>
            <ac:grpSpMk id="1017" creationId="{00000000-0000-0000-0000-000000000000}"/>
          </ac:grpSpMkLst>
        </pc:grpChg>
        <pc:grpChg chg="mod">
          <ac:chgData name="Yunoh Seo" userId="efae776377444399" providerId="LiveId" clId="{60CB6C6A-4473-40D7-9AC5-9972B7549C09}" dt="2023-12-03T07:22:25.925" v="1826" actId="1038"/>
          <ac:grpSpMkLst>
            <pc:docMk/>
            <pc:sldMk cId="705568920" sldId="267"/>
            <ac:grpSpMk id="1018" creationId="{00000000-0000-0000-0000-000000000000}"/>
          </ac:grpSpMkLst>
        </pc:grpChg>
        <pc:picChg chg="add del mod">
          <ac:chgData name="Yunoh Seo" userId="efae776377444399" providerId="LiveId" clId="{60CB6C6A-4473-40D7-9AC5-9972B7549C09}" dt="2023-12-03T07:18:45.072" v="1692" actId="478"/>
          <ac:picMkLst>
            <pc:docMk/>
            <pc:sldMk cId="705568920" sldId="267"/>
            <ac:picMk id="7" creationId="{AC8DFFE3-FF1E-E3F4-5893-E218DD0A7A9F}"/>
          </ac:picMkLst>
        </pc:picChg>
        <pc:picChg chg="mod">
          <ac:chgData name="Yunoh Seo" userId="efae776377444399" providerId="LiveId" clId="{60CB6C6A-4473-40D7-9AC5-9972B7549C09}" dt="2023-12-03T06:40:17.370" v="1109"/>
          <ac:picMkLst>
            <pc:docMk/>
            <pc:sldMk cId="705568920" sldId="267"/>
            <ac:picMk id="8" creationId="{F1E0B35F-72E1-65F9-6920-EA46B83F6883}"/>
          </ac:picMkLst>
        </pc:picChg>
        <pc:picChg chg="add del mod">
          <ac:chgData name="Yunoh Seo" userId="efae776377444399" providerId="LiveId" clId="{60CB6C6A-4473-40D7-9AC5-9972B7549C09}" dt="2023-12-03T06:40:38.107" v="1116" actId="478"/>
          <ac:picMkLst>
            <pc:docMk/>
            <pc:sldMk cId="705568920" sldId="267"/>
            <ac:picMk id="9" creationId="{1F7ACFBC-FFA3-AD1E-C8B4-2954BDAE97B2}"/>
          </ac:picMkLst>
        </pc:picChg>
        <pc:picChg chg="add mod">
          <ac:chgData name="Yunoh Seo" userId="efae776377444399" providerId="LiveId" clId="{60CB6C6A-4473-40D7-9AC5-9972B7549C09}" dt="2023-12-03T07:22:12.302" v="1819" actId="164"/>
          <ac:picMkLst>
            <pc:docMk/>
            <pc:sldMk cId="705568920" sldId="267"/>
            <ac:picMk id="11" creationId="{605AADFB-A997-743B-1B38-A02B1BBA5A87}"/>
          </ac:picMkLst>
        </pc:picChg>
        <pc:picChg chg="add del mod topLvl">
          <ac:chgData name="Yunoh Seo" userId="efae776377444399" providerId="LiveId" clId="{60CB6C6A-4473-40D7-9AC5-9972B7549C09}" dt="2023-12-03T07:20:54.721" v="1744" actId="478"/>
          <ac:picMkLst>
            <pc:docMk/>
            <pc:sldMk cId="705568920" sldId="267"/>
            <ac:picMk id="13" creationId="{5DB5F37E-F1CD-6D32-AD49-4AC52F884D30}"/>
          </ac:picMkLst>
        </pc:picChg>
        <pc:picChg chg="del">
          <ac:chgData name="Yunoh Seo" userId="efae776377444399" providerId="LiveId" clId="{60CB6C6A-4473-40D7-9AC5-9972B7549C09}" dt="2023-12-03T06:39:27.063" v="908" actId="478"/>
          <ac:picMkLst>
            <pc:docMk/>
            <pc:sldMk cId="705568920" sldId="267"/>
            <ac:picMk id="15" creationId="{00000000-0000-0000-0000-000000000000}"/>
          </ac:picMkLst>
        </pc:picChg>
        <pc:picChg chg="mod">
          <ac:chgData name="Yunoh Seo" userId="efae776377444399" providerId="LiveId" clId="{60CB6C6A-4473-40D7-9AC5-9972B7549C09}" dt="2023-12-03T07:13:06.688" v="1581" actId="207"/>
          <ac:picMkLst>
            <pc:docMk/>
            <pc:sldMk cId="705568920" sldId="267"/>
            <ac:picMk id="16" creationId="{78501EF5-97B5-CA2B-AF9C-3E344B07B522}"/>
          </ac:picMkLst>
        </pc:picChg>
        <pc:picChg chg="mod">
          <ac:chgData name="Yunoh Seo" userId="efae776377444399" providerId="LiveId" clId="{60CB6C6A-4473-40D7-9AC5-9972B7549C09}" dt="2023-12-03T07:20:44.916" v="1739"/>
          <ac:picMkLst>
            <pc:docMk/>
            <pc:sldMk cId="705568920" sldId="267"/>
            <ac:picMk id="21" creationId="{990B9C21-9927-5C68-FE9A-74EA4543F297}"/>
          </ac:picMkLst>
        </pc:picChg>
        <pc:picChg chg="del">
          <ac:chgData name="Yunoh Seo" userId="efae776377444399" providerId="LiveId" clId="{60CB6C6A-4473-40D7-9AC5-9972B7549C09}" dt="2023-12-03T06:39:27.063" v="908" actId="478"/>
          <ac:picMkLst>
            <pc:docMk/>
            <pc:sldMk cId="705568920" sldId="267"/>
            <ac:picMk id="22" creationId="{00000000-0000-0000-0000-000000000000}"/>
          </ac:picMkLst>
        </pc:picChg>
        <pc:picChg chg="mod">
          <ac:chgData name="Yunoh Seo" userId="efae776377444399" providerId="LiveId" clId="{60CB6C6A-4473-40D7-9AC5-9972B7549C09}" dt="2023-12-03T07:20:44.916" v="1739"/>
          <ac:picMkLst>
            <pc:docMk/>
            <pc:sldMk cId="705568920" sldId="267"/>
            <ac:picMk id="24" creationId="{291D7431-D99E-86B7-7605-A82389232C40}"/>
          </ac:picMkLst>
        </pc:picChg>
        <pc:picChg chg="add mod">
          <ac:chgData name="Yunoh Seo" userId="efae776377444399" providerId="LiveId" clId="{60CB6C6A-4473-40D7-9AC5-9972B7549C09}" dt="2023-12-03T07:21:58.391" v="1814" actId="164"/>
          <ac:picMkLst>
            <pc:docMk/>
            <pc:sldMk cId="705568920" sldId="267"/>
            <ac:picMk id="26" creationId="{BA7C6A2F-6ED0-93B6-7778-A7DC924505C2}"/>
          </ac:picMkLst>
        </pc:picChg>
        <pc:picChg chg="del">
          <ac:chgData name="Yunoh Seo" userId="efae776377444399" providerId="LiveId" clId="{60CB6C6A-4473-40D7-9AC5-9972B7549C09}" dt="2023-12-03T06:30:32.223" v="787" actId="478"/>
          <ac:picMkLst>
            <pc:docMk/>
            <pc:sldMk cId="705568920" sldId="267"/>
            <ac:picMk id="41" creationId="{00000000-0000-0000-0000-000000000000}"/>
          </ac:picMkLst>
        </pc:picChg>
        <pc:picChg chg="del">
          <ac:chgData name="Yunoh Seo" userId="efae776377444399" providerId="LiveId" clId="{60CB6C6A-4473-40D7-9AC5-9972B7549C09}" dt="2023-12-03T06:39:27.063" v="908" actId="478"/>
          <ac:picMkLst>
            <pc:docMk/>
            <pc:sldMk cId="705568920" sldId="267"/>
            <ac:picMk id="60" creationId="{00000000-0000-0000-0000-000000000000}"/>
          </ac:picMkLst>
        </pc:picChg>
        <pc:picChg chg="del">
          <ac:chgData name="Yunoh Seo" userId="efae776377444399" providerId="LiveId" clId="{60CB6C6A-4473-40D7-9AC5-9972B7549C09}" dt="2023-12-03T06:39:27.063" v="908" actId="478"/>
          <ac:picMkLst>
            <pc:docMk/>
            <pc:sldMk cId="705568920" sldId="267"/>
            <ac:picMk id="61" creationId="{00000000-0000-0000-0000-000000000000}"/>
          </ac:picMkLst>
        </pc:picChg>
        <pc:picChg chg="add del mod">
          <ac:chgData name="Yunoh Seo" userId="efae776377444399" providerId="LiveId" clId="{60CB6C6A-4473-40D7-9AC5-9972B7549C09}" dt="2023-12-03T07:22:25.925" v="1826" actId="1038"/>
          <ac:picMkLst>
            <pc:docMk/>
            <pc:sldMk cId="705568920" sldId="267"/>
            <ac:picMk id="62" creationId="{00000000-0000-0000-0000-000000000000}"/>
          </ac:picMkLst>
        </pc:picChg>
      </pc:sldChg>
      <pc:sldChg chg="addSp delSp modSp mod modNotesTx">
        <pc:chgData name="Yunoh Seo" userId="efae776377444399" providerId="LiveId" clId="{60CB6C6A-4473-40D7-9AC5-9972B7549C09}" dt="2023-12-05T11:55:12.564" v="11592" actId="20577"/>
        <pc:sldMkLst>
          <pc:docMk/>
          <pc:sldMk cId="876979182" sldId="268"/>
        </pc:sldMkLst>
        <pc:spChg chg="add mod">
          <ac:chgData name="Yunoh Seo" userId="efae776377444399" providerId="LiveId" clId="{60CB6C6A-4473-40D7-9AC5-9972B7549C09}" dt="2023-12-03T06:46:11.571" v="1181" actId="1076"/>
          <ac:spMkLst>
            <pc:docMk/>
            <pc:sldMk cId="876979182" sldId="268"/>
            <ac:spMk id="7" creationId="{E2FDD5E0-3AF6-219C-6711-0DA222CF9E9C}"/>
          </ac:spMkLst>
        </pc:spChg>
        <pc:spChg chg="del">
          <ac:chgData name="Yunoh Seo" userId="efae776377444399" providerId="LiveId" clId="{60CB6C6A-4473-40D7-9AC5-9972B7549C09}" dt="2023-12-03T06:44:00.885" v="1145" actId="478"/>
          <ac:spMkLst>
            <pc:docMk/>
            <pc:sldMk cId="876979182" sldId="268"/>
            <ac:spMk id="11" creationId="{6A730861-720D-B892-15D9-B4CF0BE7141C}"/>
          </ac:spMkLst>
        </pc:spChg>
        <pc:spChg chg="del">
          <ac:chgData name="Yunoh Seo" userId="efae776377444399" providerId="LiveId" clId="{60CB6C6A-4473-40D7-9AC5-9972B7549C09}" dt="2023-12-03T06:44:02.382" v="1146" actId="478"/>
          <ac:spMkLst>
            <pc:docMk/>
            <pc:sldMk cId="876979182" sldId="268"/>
            <ac:spMk id="13" creationId="{0FBE11A7-D087-6353-18B6-21DA09CBB361}"/>
          </ac:spMkLst>
        </pc:spChg>
        <pc:grpChg chg="add mod">
          <ac:chgData name="Yunoh Seo" userId="efae776377444399" providerId="LiveId" clId="{60CB6C6A-4473-40D7-9AC5-9972B7549C09}" dt="2023-12-03T06:46:04.531" v="1179" actId="14100"/>
          <ac:grpSpMkLst>
            <pc:docMk/>
            <pc:sldMk cId="876979182" sldId="268"/>
            <ac:grpSpMk id="2" creationId="{3EB25D2B-7E49-8E3A-3EF0-8393DDDEE5C1}"/>
          </ac:grpSpMkLst>
        </pc:grpChg>
        <pc:grpChg chg="del">
          <ac:chgData name="Yunoh Seo" userId="efae776377444399" providerId="LiveId" clId="{60CB6C6A-4473-40D7-9AC5-9972B7549C09}" dt="2023-12-03T06:43:57.925" v="1144" actId="478"/>
          <ac:grpSpMkLst>
            <pc:docMk/>
            <pc:sldMk cId="876979182" sldId="268"/>
            <ac:grpSpMk id="1001" creationId="{00000000-0000-0000-0000-000000000000}"/>
          </ac:grpSpMkLst>
        </pc:grpChg>
        <pc:grpChg chg="del">
          <ac:chgData name="Yunoh Seo" userId="efae776377444399" providerId="LiveId" clId="{60CB6C6A-4473-40D7-9AC5-9972B7549C09}" dt="2023-12-03T06:44:03.386" v="1147" actId="478"/>
          <ac:grpSpMkLst>
            <pc:docMk/>
            <pc:sldMk cId="876979182" sldId="268"/>
            <ac:grpSpMk id="1002" creationId="{00000000-0000-0000-0000-000000000000}"/>
          </ac:grpSpMkLst>
        </pc:grpChg>
        <pc:grpChg chg="del">
          <ac:chgData name="Yunoh Seo" userId="efae776377444399" providerId="LiveId" clId="{60CB6C6A-4473-40D7-9AC5-9972B7549C09}" dt="2023-12-03T06:44:07.278" v="1148" actId="478"/>
          <ac:grpSpMkLst>
            <pc:docMk/>
            <pc:sldMk cId="876979182" sldId="268"/>
            <ac:grpSpMk id="1003" creationId="{00000000-0000-0000-0000-000000000000}"/>
          </ac:grpSpMkLst>
        </pc:grpChg>
        <pc:grpChg chg="mod">
          <ac:chgData name="Yunoh Seo" userId="efae776377444399" providerId="LiveId" clId="{60CB6C6A-4473-40D7-9AC5-9972B7549C09}" dt="2023-12-03T06:46:08.241" v="1180" actId="14100"/>
          <ac:grpSpMkLst>
            <pc:docMk/>
            <pc:sldMk cId="876979182" sldId="268"/>
            <ac:grpSpMk id="1004" creationId="{00000000-0000-0000-0000-000000000000}"/>
          </ac:grpSpMkLst>
        </pc:grpChg>
        <pc:grpChg chg="del mod">
          <ac:chgData name="Yunoh Seo" userId="efae776377444399" providerId="LiveId" clId="{60CB6C6A-4473-40D7-9AC5-9972B7549C09}" dt="2023-12-03T06:44:42.530" v="1160" actId="478"/>
          <ac:grpSpMkLst>
            <pc:docMk/>
            <pc:sldMk cId="876979182" sldId="268"/>
            <ac:grpSpMk id="1006" creationId="{00000000-0000-0000-0000-000000000000}"/>
          </ac:grpSpMkLst>
        </pc:grpChg>
        <pc:picChg chg="mod">
          <ac:chgData name="Yunoh Seo" userId="efae776377444399" providerId="LiveId" clId="{60CB6C6A-4473-40D7-9AC5-9972B7549C09}" dt="2023-12-03T06:44:26.379" v="1154"/>
          <ac:picMkLst>
            <pc:docMk/>
            <pc:sldMk cId="876979182" sldId="268"/>
            <ac:picMk id="4" creationId="{EE8EA595-CF80-D60C-A51B-C54250353387}"/>
          </ac:picMkLst>
        </pc:picChg>
        <pc:picChg chg="del">
          <ac:chgData name="Yunoh Seo" userId="efae776377444399" providerId="LiveId" clId="{60CB6C6A-4473-40D7-9AC5-9972B7549C09}" dt="2023-12-03T06:44:22.274" v="1152" actId="478"/>
          <ac:picMkLst>
            <pc:docMk/>
            <pc:sldMk cId="876979182" sldId="268"/>
            <ac:picMk id="6" creationId="{00000000-0000-0000-0000-000000000000}"/>
          </ac:picMkLst>
        </pc:picChg>
        <pc:picChg chg="del">
          <ac:chgData name="Yunoh Seo" userId="efae776377444399" providerId="LiveId" clId="{60CB6C6A-4473-40D7-9AC5-9972B7549C09}" dt="2023-12-03T06:44:32.613" v="1157" actId="478"/>
          <ac:picMkLst>
            <pc:docMk/>
            <pc:sldMk cId="876979182" sldId="268"/>
            <ac:picMk id="18" creationId="{00000000-0000-0000-0000-000000000000}"/>
          </ac:picMkLst>
        </pc:picChg>
        <pc:picChg chg="mod">
          <ac:chgData name="Yunoh Seo" userId="efae776377444399" providerId="LiveId" clId="{60CB6C6A-4473-40D7-9AC5-9972B7549C09}" dt="2023-12-03T06:44:23.824" v="1153" actId="1076"/>
          <ac:picMkLst>
            <pc:docMk/>
            <pc:sldMk cId="876979182" sldId="268"/>
            <ac:picMk id="22" creationId="{00000000-0000-0000-0000-000000000000}"/>
          </ac:picMkLst>
        </pc:picChg>
        <pc:picChg chg="del">
          <ac:chgData name="Yunoh Seo" userId="efae776377444399" providerId="LiveId" clId="{60CB6C6A-4473-40D7-9AC5-9972B7549C09}" dt="2023-12-03T06:44:32.123" v="1156" actId="478"/>
          <ac:picMkLst>
            <pc:docMk/>
            <pc:sldMk cId="876979182" sldId="268"/>
            <ac:picMk id="26" creationId="{00000000-0000-0000-0000-000000000000}"/>
          </ac:picMkLst>
        </pc:picChg>
      </pc:sldChg>
      <pc:sldChg chg="del">
        <pc:chgData name="Yunoh Seo" userId="efae776377444399" providerId="LiveId" clId="{60CB6C6A-4473-40D7-9AC5-9972B7549C09}" dt="2023-12-03T06:43:53.714" v="1143"/>
        <pc:sldMkLst>
          <pc:docMk/>
          <pc:sldMk cId="3044444778" sldId="268"/>
        </pc:sldMkLst>
      </pc:sldChg>
    </pc:docChg>
  </pc:docChgLst>
</pc:chgInfo>
</file>

<file path=ppt/comments/modernComment_100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2BB03C9-423F-4C3C-B6CC-B72B73B4B7CB}" authorId="{301259AD-64E3-E233-E4EB-6D8CEF99F964}" created="2024-03-24T05:45:47.187">
    <pc:sldMkLst xmlns:pc="http://schemas.microsoft.com/office/powerpoint/2013/main/command">
      <pc:docMk/>
      <pc:sldMk cId="0" sldId="256"/>
    </pc:sldMkLst>
    <p188:txBody>
      <a:bodyPr/>
      <a:lstStyle/>
      <a:p>
        <a:r>
          <a:rPr lang="ko-KR" altLang="en-US"/>
          <a:t>발표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88D27-8992-4729-810D-DA913F16D36C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AB47F8-31B3-44FF-BDD0-D17462E4F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612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 </a:t>
            </a:r>
            <a:r>
              <a:rPr lang="ko-KR" altLang="en-US" dirty="0"/>
              <a:t>저희 팀의 주제는 부산청년정책추천 사이트인 </a:t>
            </a:r>
            <a:r>
              <a:rPr lang="en-US" altLang="ko-KR" dirty="0"/>
              <a:t>BYPR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AB47F8-31B3-44FF-BDD0-D17462E4F05B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8031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향후 계획으로는 아직 기능만 하는 </a:t>
            </a:r>
            <a:r>
              <a:rPr lang="en-US" altLang="ko-KR" dirty="0"/>
              <a:t>UI</a:t>
            </a:r>
            <a:r>
              <a:rPr lang="ko-KR" altLang="en-US" dirty="0"/>
              <a:t>들을 사용자의 편의성에 맞게 배치하고 더욱 보기 좋게 수정할 것입니다</a:t>
            </a:r>
            <a:r>
              <a:rPr lang="en-US" altLang="ko-KR" dirty="0"/>
              <a:t>. </a:t>
            </a:r>
            <a:r>
              <a:rPr lang="ko-KR" altLang="en-US" dirty="0"/>
              <a:t>그리고 저희가 개발을 할 때 목표로 두었던 알람 기능을 제대로 구현하기 위해서</a:t>
            </a:r>
            <a:r>
              <a:rPr lang="en-US" altLang="ko-KR" dirty="0"/>
              <a:t>,  </a:t>
            </a:r>
            <a:r>
              <a:rPr lang="ko-KR" altLang="en-US" dirty="0"/>
              <a:t>회원가입을 한 유저들의 데이터를 관리할 수 있는 데이터 베이스에 서버 연동을 시켜야 합니다</a:t>
            </a:r>
            <a:r>
              <a:rPr lang="en-US" altLang="ko-KR" dirty="0"/>
              <a:t>. </a:t>
            </a:r>
            <a:r>
              <a:rPr lang="ko-KR" altLang="en-US" dirty="0"/>
              <a:t>현재는 가입한 회원 정보의 이메일로 수동으로 알람을 날리는 것이지만</a:t>
            </a:r>
            <a:r>
              <a:rPr lang="en-US" altLang="ko-KR" dirty="0"/>
              <a:t>, </a:t>
            </a:r>
            <a:r>
              <a:rPr lang="ko-KR" altLang="en-US" dirty="0"/>
              <a:t>자동화하여 정책이 업데이트 </a:t>
            </a:r>
            <a:r>
              <a:rPr lang="ko-KR" altLang="en-US" dirty="0" err="1"/>
              <a:t>될때마다</a:t>
            </a:r>
            <a:r>
              <a:rPr lang="ko-KR" altLang="en-US" dirty="0"/>
              <a:t> 필요에 따라 회원의 이메일로 알림을 날리는 것이 최종 계획입니다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AB47F8-31B3-44FF-BDD0-D17462E4F05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473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향후 계획으로는 아직 기능만 하는 </a:t>
            </a:r>
            <a:r>
              <a:rPr lang="en-US" altLang="ko-KR" dirty="0"/>
              <a:t>UI</a:t>
            </a:r>
            <a:r>
              <a:rPr lang="ko-KR" altLang="en-US" dirty="0"/>
              <a:t>들을 사용자의 편의성에 맞게 배치하고 더욱 보기 좋게 수정할 것입니다</a:t>
            </a:r>
            <a:r>
              <a:rPr lang="en-US" altLang="ko-KR" dirty="0"/>
              <a:t>. </a:t>
            </a:r>
            <a:r>
              <a:rPr lang="ko-KR" altLang="en-US" dirty="0"/>
              <a:t>그리고 저희가 개발을 할 때 목표로 두었던 알람 기능을 제대로 구현하기 위해서</a:t>
            </a:r>
            <a:r>
              <a:rPr lang="en-US" altLang="ko-KR" dirty="0"/>
              <a:t>,  </a:t>
            </a:r>
            <a:r>
              <a:rPr lang="ko-KR" altLang="en-US" dirty="0"/>
              <a:t>회원가입을 한 유저들의 데이터를 관리할 수 있는 데이터 베이스에 서버 연동을 시켜야 합니다</a:t>
            </a:r>
            <a:r>
              <a:rPr lang="en-US" altLang="ko-KR" dirty="0"/>
              <a:t>. </a:t>
            </a:r>
            <a:r>
              <a:rPr lang="ko-KR" altLang="en-US" dirty="0"/>
              <a:t>현재는 가입한 회원 정보의 이메일로 수동으로 알람을 날리는 것이지만</a:t>
            </a:r>
            <a:r>
              <a:rPr lang="en-US" altLang="ko-KR" dirty="0"/>
              <a:t>, </a:t>
            </a:r>
            <a:r>
              <a:rPr lang="ko-KR" altLang="en-US" dirty="0"/>
              <a:t>자동화하여 정책이 업데이트 </a:t>
            </a:r>
            <a:r>
              <a:rPr lang="ko-KR" altLang="en-US" dirty="0" err="1"/>
              <a:t>될때마다</a:t>
            </a:r>
            <a:r>
              <a:rPr lang="ko-KR" altLang="en-US" dirty="0"/>
              <a:t> 필요에 따라 회원의 이메일로 알림을 날리는 것이 최종 계획입니다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AB47F8-31B3-44FF-BDD0-D17462E4F05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80612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질문사항이 있으시면 해주시길 바랍니다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AB47F8-31B3-44FF-BDD0-D17462E4F05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200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발표는 다음과 같이 진행할 것입니다</a:t>
            </a:r>
            <a:r>
              <a:rPr lang="en-US" altLang="ko-KR" dirty="0"/>
              <a:t>. </a:t>
            </a:r>
            <a:r>
              <a:rPr lang="ko-KR" altLang="en-US" dirty="0"/>
              <a:t>먼저 저희가 이런 주제를 선정한 이유</a:t>
            </a:r>
            <a:r>
              <a:rPr lang="en-US" altLang="ko-KR" dirty="0"/>
              <a:t>, </a:t>
            </a:r>
            <a:r>
              <a:rPr lang="ko-KR" altLang="en-US" dirty="0"/>
              <a:t>그리고 개발 과정</a:t>
            </a:r>
            <a:r>
              <a:rPr lang="en-US" altLang="ko-KR" dirty="0"/>
              <a:t>, </a:t>
            </a:r>
            <a:r>
              <a:rPr lang="ko-KR" altLang="en-US" dirty="0"/>
              <a:t>향후 계획</a:t>
            </a:r>
            <a:r>
              <a:rPr lang="en-US" altLang="ko-KR" dirty="0"/>
              <a:t>, </a:t>
            </a:r>
            <a:r>
              <a:rPr lang="ko-KR" altLang="en-US" dirty="0"/>
              <a:t>마지막으로 </a:t>
            </a:r>
            <a:r>
              <a:rPr lang="en-US" altLang="ko-KR" dirty="0" err="1"/>
              <a:t>QnA</a:t>
            </a:r>
            <a:r>
              <a:rPr lang="ko-KR" altLang="en-US" dirty="0"/>
              <a:t>로 마무리하겠습니다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AB47F8-31B3-44FF-BDD0-D17462E4F05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367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앞서 나온 단점들을 커버 하는 것이 저희 주제의 목표였습니다</a:t>
            </a:r>
            <a:r>
              <a:rPr lang="en-US" altLang="ko-KR" dirty="0"/>
              <a:t>. </a:t>
            </a:r>
            <a:r>
              <a:rPr lang="ko-KR" altLang="en-US" dirty="0"/>
              <a:t>그래서 다음과 같은 조건을 가장 중요하게 잡고 주제를 선정했습니다</a:t>
            </a:r>
            <a:r>
              <a:rPr lang="en-US" altLang="ko-KR" dirty="0"/>
              <a:t>. </a:t>
            </a:r>
            <a:r>
              <a:rPr lang="ko-KR" altLang="en-US" dirty="0"/>
              <a:t>첫 번째로 참여 요건</a:t>
            </a:r>
            <a:r>
              <a:rPr lang="en-US" altLang="ko-KR" dirty="0"/>
              <a:t>, </a:t>
            </a:r>
            <a:r>
              <a:rPr lang="ko-KR" altLang="en-US" dirty="0"/>
              <a:t>기간 등 필수 참여 조건들을 보기 편하게 정리하는 것입니다</a:t>
            </a:r>
            <a:r>
              <a:rPr lang="en-US" altLang="ko-KR" dirty="0"/>
              <a:t>.</a:t>
            </a:r>
            <a:r>
              <a:rPr lang="ko-KR" altLang="en-US" dirty="0"/>
              <a:t> 두 번째로는 지역을 부산으로 범위를 좁혀 특정 대상에게 접근성을 높이는 것입니다</a:t>
            </a:r>
            <a:r>
              <a:rPr lang="en-US" altLang="ko-KR" dirty="0"/>
              <a:t>. </a:t>
            </a:r>
            <a:r>
              <a:rPr lang="ko-KR" altLang="en-US" dirty="0"/>
              <a:t>마지막은 정책 조건 접근성 자체를 높일 수 있는 방법으로</a:t>
            </a:r>
            <a:r>
              <a:rPr lang="en-US" altLang="ko-KR" dirty="0"/>
              <a:t>, </a:t>
            </a:r>
            <a:r>
              <a:rPr lang="ko-KR" altLang="en-US" dirty="0"/>
              <a:t>알람 기능과 같은 방법들이 포함됩니다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AB47F8-31B3-44FF-BDD0-D17462E4F05B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7967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앞서 나온 단점들을 커버 하는 것이 저희 주제의 목표였습니다</a:t>
            </a:r>
            <a:r>
              <a:rPr lang="en-US" altLang="ko-KR" dirty="0"/>
              <a:t>. </a:t>
            </a:r>
            <a:r>
              <a:rPr lang="ko-KR" altLang="en-US" dirty="0"/>
              <a:t>그래서 다음과 같은 조건을 가장 중요하게 잡고 주제를 선정했습니다</a:t>
            </a:r>
            <a:r>
              <a:rPr lang="en-US" altLang="ko-KR" dirty="0"/>
              <a:t>. </a:t>
            </a:r>
            <a:r>
              <a:rPr lang="ko-KR" altLang="en-US" dirty="0"/>
              <a:t>첫 번째로 참여 요건</a:t>
            </a:r>
            <a:r>
              <a:rPr lang="en-US" altLang="ko-KR" dirty="0"/>
              <a:t>, </a:t>
            </a:r>
            <a:r>
              <a:rPr lang="ko-KR" altLang="en-US" dirty="0"/>
              <a:t>기간 등 필수 참여 조건들을 보기 편하게 정리하는 것입니다</a:t>
            </a:r>
            <a:r>
              <a:rPr lang="en-US" altLang="ko-KR" dirty="0"/>
              <a:t>.</a:t>
            </a:r>
            <a:r>
              <a:rPr lang="ko-KR" altLang="en-US" dirty="0"/>
              <a:t> 두 번째로는 지역을 부산으로 범위를 좁혀 특정 대상에게 접근성을 높이는 것입니다</a:t>
            </a:r>
            <a:r>
              <a:rPr lang="en-US" altLang="ko-KR" dirty="0"/>
              <a:t>. </a:t>
            </a:r>
            <a:r>
              <a:rPr lang="ko-KR" altLang="en-US" dirty="0"/>
              <a:t>마지막은 정책 조건 접근성 자체를 높일 수 있는 방법으로</a:t>
            </a:r>
            <a:r>
              <a:rPr lang="en-US" altLang="ko-KR" dirty="0"/>
              <a:t>, </a:t>
            </a:r>
            <a:r>
              <a:rPr lang="ko-KR" altLang="en-US" dirty="0"/>
              <a:t>알람 기능과 같은 방법들이 포함됩니다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AB47F8-31B3-44FF-BDD0-D17462E4F05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8671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앞서 나온 단점들을 커버 하는 것이 저희 주제의 목표였습니다</a:t>
            </a:r>
            <a:r>
              <a:rPr lang="en-US" altLang="ko-KR" dirty="0"/>
              <a:t>. </a:t>
            </a:r>
            <a:r>
              <a:rPr lang="ko-KR" altLang="en-US" dirty="0"/>
              <a:t>그래서 다음과 같은 조건을 가장 중요하게 잡고 주제를 선정했습니다</a:t>
            </a:r>
            <a:r>
              <a:rPr lang="en-US" altLang="ko-KR" dirty="0"/>
              <a:t>. </a:t>
            </a:r>
            <a:r>
              <a:rPr lang="ko-KR" altLang="en-US" dirty="0"/>
              <a:t>첫 번째로 참여 요건</a:t>
            </a:r>
            <a:r>
              <a:rPr lang="en-US" altLang="ko-KR" dirty="0"/>
              <a:t>, </a:t>
            </a:r>
            <a:r>
              <a:rPr lang="ko-KR" altLang="en-US" dirty="0"/>
              <a:t>기간 등 필수 참여 조건들을 보기 편하게 정리하는 것입니다</a:t>
            </a:r>
            <a:r>
              <a:rPr lang="en-US" altLang="ko-KR" dirty="0"/>
              <a:t>.</a:t>
            </a:r>
            <a:r>
              <a:rPr lang="ko-KR" altLang="en-US" dirty="0"/>
              <a:t> 두 번째로는 지역을 부산으로 범위를 좁혀 특정 대상에게 접근성을 높이는 것입니다</a:t>
            </a:r>
            <a:r>
              <a:rPr lang="en-US" altLang="ko-KR" dirty="0"/>
              <a:t>. </a:t>
            </a:r>
            <a:r>
              <a:rPr lang="ko-KR" altLang="en-US" dirty="0"/>
              <a:t>마지막은 정책 조건 접근성 자체를 높일 수 있는 방법으로</a:t>
            </a:r>
            <a:r>
              <a:rPr lang="en-US" altLang="ko-KR" dirty="0"/>
              <a:t>, </a:t>
            </a:r>
            <a:r>
              <a:rPr lang="ko-KR" altLang="en-US" dirty="0"/>
              <a:t>알람 기능과 같은 방법들이 포함됩니다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AB47F8-31B3-44FF-BDD0-D17462E4F05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9525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앞서 나온 단점들을 커버 하는 것이 저희 주제의 목표였습니다</a:t>
            </a:r>
            <a:r>
              <a:rPr lang="en-US" altLang="ko-KR" dirty="0"/>
              <a:t>. </a:t>
            </a:r>
            <a:r>
              <a:rPr lang="ko-KR" altLang="en-US" dirty="0"/>
              <a:t>그래서 다음과 같은 조건을 가장 중요하게 잡고 주제를 선정했습니다</a:t>
            </a:r>
            <a:r>
              <a:rPr lang="en-US" altLang="ko-KR" dirty="0"/>
              <a:t>. </a:t>
            </a:r>
            <a:r>
              <a:rPr lang="ko-KR" altLang="en-US" dirty="0"/>
              <a:t>첫 번째로 참여 요건</a:t>
            </a:r>
            <a:r>
              <a:rPr lang="en-US" altLang="ko-KR" dirty="0"/>
              <a:t>, </a:t>
            </a:r>
            <a:r>
              <a:rPr lang="ko-KR" altLang="en-US" dirty="0"/>
              <a:t>기간 등 필수 참여 조건들을 보기 편하게 정리하는 것입니다</a:t>
            </a:r>
            <a:r>
              <a:rPr lang="en-US" altLang="ko-KR" dirty="0"/>
              <a:t>.</a:t>
            </a:r>
            <a:r>
              <a:rPr lang="ko-KR" altLang="en-US" dirty="0"/>
              <a:t> 두 번째로는 지역을 부산으로 범위를 좁혀 특정 대상에게 접근성을 높이는 것입니다</a:t>
            </a:r>
            <a:r>
              <a:rPr lang="en-US" altLang="ko-KR" dirty="0"/>
              <a:t>. </a:t>
            </a:r>
            <a:r>
              <a:rPr lang="ko-KR" altLang="en-US" dirty="0"/>
              <a:t>마지막은 정책 조건 접근성 자체를 높일 수 있는 방법으로</a:t>
            </a:r>
            <a:r>
              <a:rPr lang="en-US" altLang="ko-KR" dirty="0"/>
              <a:t>, </a:t>
            </a:r>
            <a:r>
              <a:rPr lang="ko-KR" altLang="en-US" dirty="0"/>
              <a:t>알람 기능과 같은 방법들이 포함됩니다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AB47F8-31B3-44FF-BDD0-D17462E4F05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4336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앞서 나온 단점들을 커버 하는 것이 저희 주제의 목표였습니다</a:t>
            </a:r>
            <a:r>
              <a:rPr lang="en-US" altLang="ko-KR" dirty="0"/>
              <a:t>. </a:t>
            </a:r>
            <a:r>
              <a:rPr lang="ko-KR" altLang="en-US" dirty="0"/>
              <a:t>그래서 다음과 같은 조건을 가장 중요하게 잡고 주제를 선정했습니다</a:t>
            </a:r>
            <a:r>
              <a:rPr lang="en-US" altLang="ko-KR" dirty="0"/>
              <a:t>. </a:t>
            </a:r>
            <a:r>
              <a:rPr lang="ko-KR" altLang="en-US" dirty="0"/>
              <a:t>첫 번째로 참여 요건</a:t>
            </a:r>
            <a:r>
              <a:rPr lang="en-US" altLang="ko-KR" dirty="0"/>
              <a:t>, </a:t>
            </a:r>
            <a:r>
              <a:rPr lang="ko-KR" altLang="en-US" dirty="0"/>
              <a:t>기간 등 필수 참여 조건들을 보기 편하게 정리하는 것입니다</a:t>
            </a:r>
            <a:r>
              <a:rPr lang="en-US" altLang="ko-KR" dirty="0"/>
              <a:t>.</a:t>
            </a:r>
            <a:r>
              <a:rPr lang="ko-KR" altLang="en-US" dirty="0"/>
              <a:t> 두 번째로는 지역을 부산으로 범위를 좁혀 특정 대상에게 접근성을 높이는 것입니다</a:t>
            </a:r>
            <a:r>
              <a:rPr lang="en-US" altLang="ko-KR" dirty="0"/>
              <a:t>. </a:t>
            </a:r>
            <a:r>
              <a:rPr lang="ko-KR" altLang="en-US" dirty="0"/>
              <a:t>마지막은 정책 조건 접근성 자체를 높일 수 있는 방법으로</a:t>
            </a:r>
            <a:r>
              <a:rPr lang="en-US" altLang="ko-KR" dirty="0"/>
              <a:t>, </a:t>
            </a:r>
            <a:r>
              <a:rPr lang="ko-KR" altLang="en-US" dirty="0"/>
              <a:t>알람 기능과 같은 방법들이 포함됩니다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AB47F8-31B3-44FF-BDD0-D17462E4F05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1783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향후 계획으로는 아직 기능만 하는 </a:t>
            </a:r>
            <a:r>
              <a:rPr lang="en-US" altLang="ko-KR" dirty="0"/>
              <a:t>UI</a:t>
            </a:r>
            <a:r>
              <a:rPr lang="ko-KR" altLang="en-US" dirty="0"/>
              <a:t>들을 사용자의 편의성에 맞게 배치하고 더욱 보기 좋게 수정할 것입니다</a:t>
            </a:r>
            <a:r>
              <a:rPr lang="en-US" altLang="ko-KR" dirty="0"/>
              <a:t>. </a:t>
            </a:r>
            <a:r>
              <a:rPr lang="ko-KR" altLang="en-US" dirty="0"/>
              <a:t>그리고 저희가 개발을 할 때 목표로 두었던 알람 기능을 제대로 구현하기 위해서</a:t>
            </a:r>
            <a:r>
              <a:rPr lang="en-US" altLang="ko-KR" dirty="0"/>
              <a:t>,  </a:t>
            </a:r>
            <a:r>
              <a:rPr lang="ko-KR" altLang="en-US" dirty="0"/>
              <a:t>회원가입을 한 유저들의 데이터를 관리할 수 있는 데이터 베이스에 서버 연동을 시켜야 합니다</a:t>
            </a:r>
            <a:r>
              <a:rPr lang="en-US" altLang="ko-KR" dirty="0"/>
              <a:t>. </a:t>
            </a:r>
            <a:r>
              <a:rPr lang="ko-KR" altLang="en-US" dirty="0"/>
              <a:t>현재는 가입한 회원 정보의 이메일로 수동으로 알람을 날리는 것이지만</a:t>
            </a:r>
            <a:r>
              <a:rPr lang="en-US" altLang="ko-KR" dirty="0"/>
              <a:t>, </a:t>
            </a:r>
            <a:r>
              <a:rPr lang="ko-KR" altLang="en-US" dirty="0"/>
              <a:t>자동화하여 정책이 업데이트 </a:t>
            </a:r>
            <a:r>
              <a:rPr lang="ko-KR" altLang="en-US" dirty="0" err="1"/>
              <a:t>될때마다</a:t>
            </a:r>
            <a:r>
              <a:rPr lang="ko-KR" altLang="en-US" dirty="0"/>
              <a:t> 필요에 따라 회원의 이메일로 알림을 날리는 것이 최종 계획입니다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AB47F8-31B3-44FF-BDD0-D17462E4F05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5955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향후 계획으로는 아직 기능만 하는 </a:t>
            </a:r>
            <a:r>
              <a:rPr lang="en-US" altLang="ko-KR" dirty="0"/>
              <a:t>UI</a:t>
            </a:r>
            <a:r>
              <a:rPr lang="ko-KR" altLang="en-US" dirty="0"/>
              <a:t>들을 사용자의 편의성에 맞게 배치하고 더욱 보기 좋게 수정할 것입니다</a:t>
            </a:r>
            <a:r>
              <a:rPr lang="en-US" altLang="ko-KR" dirty="0"/>
              <a:t>. </a:t>
            </a:r>
            <a:r>
              <a:rPr lang="ko-KR" altLang="en-US" dirty="0"/>
              <a:t>그리고 저희가 개발을 할 때 목표로 두었던 알람 기능을 제대로 구현하기 위해서</a:t>
            </a:r>
            <a:r>
              <a:rPr lang="en-US" altLang="ko-KR" dirty="0"/>
              <a:t>,  </a:t>
            </a:r>
            <a:r>
              <a:rPr lang="ko-KR" altLang="en-US" dirty="0"/>
              <a:t>회원가입을 한 유저들의 데이터를 관리할 수 있는 데이터 베이스에 서버 연동을 시켜야 합니다</a:t>
            </a:r>
            <a:r>
              <a:rPr lang="en-US" altLang="ko-KR" dirty="0"/>
              <a:t>. </a:t>
            </a:r>
            <a:r>
              <a:rPr lang="ko-KR" altLang="en-US" dirty="0"/>
              <a:t>현재는 가입한 회원 정보의 이메일로 수동으로 알람을 날리는 것이지만</a:t>
            </a:r>
            <a:r>
              <a:rPr lang="en-US" altLang="ko-KR" dirty="0"/>
              <a:t>, </a:t>
            </a:r>
            <a:r>
              <a:rPr lang="ko-KR" altLang="en-US" dirty="0"/>
              <a:t>자동화하여 정책이 업데이트 </a:t>
            </a:r>
            <a:r>
              <a:rPr lang="ko-KR" altLang="en-US" dirty="0" err="1"/>
              <a:t>될때마다</a:t>
            </a:r>
            <a:r>
              <a:rPr lang="ko-KR" altLang="en-US" dirty="0"/>
              <a:t> 필요에 따라 회원의 이메일로 알림을 날리는 것이 최종 계획입니다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AB47F8-31B3-44FF-BDD0-D17462E4F05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098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0_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3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313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86194" y="2310280"/>
            <a:ext cx="13763211" cy="460996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918673" y="3963303"/>
            <a:ext cx="977956" cy="651961"/>
            <a:chOff x="13918673" y="3963303"/>
            <a:chExt cx="977956" cy="65196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918673" y="3963303"/>
              <a:ext cx="977956" cy="6519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86916" y="8786939"/>
            <a:ext cx="17111883" cy="862041"/>
            <a:chOff x="586916" y="8786939"/>
            <a:chExt cx="17111883" cy="86204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6916" y="8786939"/>
              <a:ext cx="17111883" cy="862041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096EB25-E335-A4C2-AC19-A7464B4EE652}"/>
              </a:ext>
            </a:extLst>
          </p:cNvPr>
          <p:cNvSpPr txBox="1"/>
          <p:nvPr/>
        </p:nvSpPr>
        <p:spPr>
          <a:xfrm>
            <a:off x="6705600" y="9017904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Team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토끼 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2310DC-E45B-97DD-1CAB-44752AE6041E}"/>
              </a:ext>
            </a:extLst>
          </p:cNvPr>
          <p:cNvSpPr txBox="1"/>
          <p:nvPr/>
        </p:nvSpPr>
        <p:spPr>
          <a:xfrm>
            <a:off x="13583999" y="9212405"/>
            <a:ext cx="411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조현진 </a:t>
            </a:r>
            <a:r>
              <a:rPr lang="en-US" altLang="ko-KR" sz="2000" dirty="0"/>
              <a:t>/ </a:t>
            </a:r>
            <a:r>
              <a:rPr lang="ko-KR" altLang="en-US" sz="2000" dirty="0"/>
              <a:t>허남수 </a:t>
            </a:r>
            <a:r>
              <a:rPr lang="en-US" altLang="ko-KR" sz="2000" dirty="0"/>
              <a:t>/ </a:t>
            </a:r>
            <a:r>
              <a:rPr lang="ko-KR" altLang="en-US" sz="2000" dirty="0"/>
              <a:t>반석 </a:t>
            </a:r>
            <a:r>
              <a:rPr lang="en-US" altLang="ko-KR" sz="2000" dirty="0"/>
              <a:t>/ </a:t>
            </a:r>
            <a:r>
              <a:rPr lang="ko-KR" altLang="en-US" sz="2000" dirty="0"/>
              <a:t>서윤오</a:t>
            </a:r>
            <a:r>
              <a:rPr lang="en-US" altLang="ko-KR" sz="2000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FF58BA-5A70-09E3-892D-544AD6C4B2AE}"/>
              </a:ext>
            </a:extLst>
          </p:cNvPr>
          <p:cNvSpPr txBox="1"/>
          <p:nvPr/>
        </p:nvSpPr>
        <p:spPr>
          <a:xfrm>
            <a:off x="2286000" y="2781300"/>
            <a:ext cx="135636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algn="ctr"/>
            <a:r>
              <a:rPr lang="ko-KR" altLang="en-US" sz="2800" dirty="0">
                <a:solidFill>
                  <a:srgbClr val="FFC000"/>
                </a:solidFill>
              </a:rPr>
              <a:t>실증 </a:t>
            </a:r>
            <a:r>
              <a:rPr lang="en-US" altLang="ko-KR" sz="2800" dirty="0">
                <a:solidFill>
                  <a:srgbClr val="FFC000"/>
                </a:solidFill>
              </a:rPr>
              <a:t>SW </a:t>
            </a:r>
            <a:r>
              <a:rPr lang="ko-KR" altLang="en-US" sz="2800" dirty="0">
                <a:solidFill>
                  <a:srgbClr val="FFC000"/>
                </a:solidFill>
              </a:rPr>
              <a:t>팀프로젝트</a:t>
            </a:r>
            <a:endParaRPr lang="en-US" altLang="ko-KR" sz="2800" dirty="0">
              <a:solidFill>
                <a:srgbClr val="FFC000"/>
              </a:solidFill>
            </a:endParaRPr>
          </a:p>
          <a:p>
            <a:pPr algn="ctr"/>
            <a:endParaRPr lang="en-US" altLang="ko-KR" sz="2800" dirty="0">
              <a:solidFill>
                <a:srgbClr val="FFC000"/>
              </a:solidFill>
            </a:endParaRPr>
          </a:p>
          <a:p>
            <a:pPr algn="ctr"/>
            <a:r>
              <a:rPr lang="en-US" altLang="ko-KR" sz="5400" b="1" dirty="0">
                <a:solidFill>
                  <a:srgbClr val="FFC000"/>
                </a:solidFill>
              </a:rPr>
              <a:t>Raspberry PI 5</a:t>
            </a:r>
            <a:r>
              <a:rPr lang="ko-KR" altLang="en-US" sz="5400" b="1" dirty="0">
                <a:solidFill>
                  <a:srgbClr val="FFC000"/>
                </a:solidFill>
              </a:rPr>
              <a:t>를 이용한 </a:t>
            </a:r>
            <a:endParaRPr lang="en-US" altLang="ko-KR" sz="5400" b="1" dirty="0">
              <a:solidFill>
                <a:srgbClr val="FFC000"/>
              </a:solidFill>
            </a:endParaRPr>
          </a:p>
          <a:p>
            <a:pPr algn="ctr"/>
            <a:r>
              <a:rPr lang="en-US" altLang="ko-KR" sz="5400" b="1" dirty="0">
                <a:solidFill>
                  <a:srgbClr val="FFC000"/>
                </a:solidFill>
              </a:rPr>
              <a:t>Computer Vision Suite </a:t>
            </a:r>
            <a:r>
              <a:rPr lang="ko-KR" altLang="en-US" sz="5400" b="1" dirty="0">
                <a:solidFill>
                  <a:srgbClr val="FFC000"/>
                </a:solidFill>
              </a:rPr>
              <a:t>개발</a:t>
            </a: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83481" y="-145073"/>
            <a:ext cx="18838203" cy="2200328"/>
            <a:chOff x="-552489" y="0"/>
            <a:chExt cx="18838203" cy="22003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52489" y="0"/>
              <a:ext cx="18838203" cy="2200328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6953804" y="427807"/>
            <a:ext cx="939304" cy="578585"/>
            <a:chOff x="16953804" y="427807"/>
            <a:chExt cx="939304" cy="578585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53804" y="427807"/>
              <a:ext cx="939304" cy="57858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25C4447-AD33-E96A-6E7F-F2EA12B7802C}"/>
              </a:ext>
            </a:extLst>
          </p:cNvPr>
          <p:cNvSpPr txBox="1"/>
          <p:nvPr/>
        </p:nvSpPr>
        <p:spPr>
          <a:xfrm>
            <a:off x="4598069" y="1170129"/>
            <a:ext cx="10994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cs typeface="+mn-cs"/>
              </a:rPr>
              <a:t>향후 계획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DFD764-7E06-BA06-B7F8-CABD6D9DCAE3}"/>
              </a:ext>
            </a:extLst>
          </p:cNvPr>
          <p:cNvSpPr txBox="1"/>
          <p:nvPr/>
        </p:nvSpPr>
        <p:spPr>
          <a:xfrm>
            <a:off x="76300" y="854926"/>
            <a:ext cx="2819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04</a:t>
            </a:r>
            <a:endParaRPr kumimoji="0" lang="ko-KR" altLang="en-US" sz="7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418E7F-44D0-9328-8204-5BC48C0FF63C}"/>
              </a:ext>
            </a:extLst>
          </p:cNvPr>
          <p:cNvSpPr txBox="1"/>
          <p:nvPr/>
        </p:nvSpPr>
        <p:spPr>
          <a:xfrm>
            <a:off x="19878" y="2285813"/>
            <a:ext cx="108014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+mn-cs"/>
              </a:rPr>
              <a:t>  </a:t>
            </a: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EAB200"/>
                </a:solidFill>
                <a:effectLst/>
                <a:uLnTx/>
                <a:uFillTx/>
                <a:latin typeface="Calibri"/>
                <a:cs typeface="+mn-cs"/>
              </a:rPr>
              <a:t>2. </a:t>
            </a:r>
            <a:r>
              <a:rPr kumimoji="0" lang="ko-KR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EAB200"/>
                </a:solidFill>
                <a:effectLst/>
                <a:uLnTx/>
                <a:uFillTx/>
                <a:latin typeface="Calibri"/>
                <a:cs typeface="+mn-cs"/>
              </a:rPr>
              <a:t>유저의 요청을 처리하기 위한 서버 구축 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2888F31-0433-B254-3CCC-84D473E4865B}"/>
              </a:ext>
            </a:extLst>
          </p:cNvPr>
          <p:cNvGrpSpPr/>
          <p:nvPr/>
        </p:nvGrpSpPr>
        <p:grpSpPr>
          <a:xfrm>
            <a:off x="2743200" y="3390900"/>
            <a:ext cx="13014780" cy="5867400"/>
            <a:chOff x="2743200" y="3390900"/>
            <a:chExt cx="13014780" cy="58674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5A6CE5E-0E9D-B897-E74F-2CEED35BAFBA}"/>
                </a:ext>
              </a:extLst>
            </p:cNvPr>
            <p:cNvSpPr/>
            <p:nvPr/>
          </p:nvSpPr>
          <p:spPr>
            <a:xfrm>
              <a:off x="2743200" y="3390900"/>
              <a:ext cx="13014780" cy="5867400"/>
            </a:xfrm>
            <a:prstGeom prst="rect">
              <a:avLst/>
            </a:prstGeom>
            <a:solidFill>
              <a:srgbClr val="D2A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D8142AC-81AA-0586-A643-CDD3E7F97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11020" y="3561738"/>
              <a:ext cx="12649200" cy="5543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7593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83481" y="-145073"/>
            <a:ext cx="18838203" cy="2200328"/>
            <a:chOff x="-552489" y="0"/>
            <a:chExt cx="18838203" cy="22003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52489" y="0"/>
              <a:ext cx="18838203" cy="2200328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6953804" y="427807"/>
            <a:ext cx="939304" cy="578585"/>
            <a:chOff x="16953804" y="427807"/>
            <a:chExt cx="939304" cy="578585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53804" y="427807"/>
              <a:ext cx="939304" cy="57858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25C4447-AD33-E96A-6E7F-F2EA12B7802C}"/>
              </a:ext>
            </a:extLst>
          </p:cNvPr>
          <p:cNvSpPr txBox="1"/>
          <p:nvPr/>
        </p:nvSpPr>
        <p:spPr>
          <a:xfrm>
            <a:off x="4598069" y="1170129"/>
            <a:ext cx="10994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cs typeface="+mn-cs"/>
              </a:rPr>
              <a:t>향후 계획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DFD764-7E06-BA06-B7F8-CABD6D9DCAE3}"/>
              </a:ext>
            </a:extLst>
          </p:cNvPr>
          <p:cNvSpPr txBox="1"/>
          <p:nvPr/>
        </p:nvSpPr>
        <p:spPr>
          <a:xfrm>
            <a:off x="76300" y="854926"/>
            <a:ext cx="2819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04</a:t>
            </a:r>
            <a:endParaRPr kumimoji="0" lang="ko-KR" altLang="en-US" sz="7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418E7F-44D0-9328-8204-5BC48C0FF63C}"/>
              </a:ext>
            </a:extLst>
          </p:cNvPr>
          <p:cNvSpPr txBox="1"/>
          <p:nvPr/>
        </p:nvSpPr>
        <p:spPr>
          <a:xfrm>
            <a:off x="-609600" y="2285813"/>
            <a:ext cx="108014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+mn-cs"/>
              </a:rPr>
              <a:t>  </a:t>
            </a: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EAB200"/>
                </a:solidFill>
                <a:effectLst/>
                <a:uLnTx/>
                <a:uFillTx/>
                <a:latin typeface="Calibri"/>
                <a:cs typeface="+mn-cs"/>
              </a:rPr>
              <a:t>3. </a:t>
            </a:r>
            <a:r>
              <a:rPr kumimoji="0" lang="ko-KR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EAB200"/>
                </a:solidFill>
                <a:effectLst/>
                <a:uLnTx/>
                <a:uFillTx/>
                <a:latin typeface="Calibri"/>
                <a:cs typeface="+mn-cs"/>
              </a:rPr>
              <a:t>라즈베리파이</a:t>
            </a: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EAB200"/>
                </a:solidFill>
                <a:effectLst/>
                <a:uLnTx/>
                <a:uFillTx/>
                <a:latin typeface="Calibri"/>
                <a:cs typeface="+mn-cs"/>
              </a:rPr>
              <a:t>, </a:t>
            </a:r>
            <a:r>
              <a:rPr kumimoji="0" lang="ko-KR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EAB200"/>
                </a:solidFill>
                <a:effectLst/>
                <a:uLnTx/>
                <a:uFillTx/>
                <a:latin typeface="Calibri"/>
                <a:cs typeface="+mn-cs"/>
              </a:rPr>
              <a:t>도커</a:t>
            </a: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EAB200"/>
                </a:solidFill>
                <a:effectLst/>
                <a:uLnTx/>
                <a:uFillTx/>
                <a:latin typeface="Calibri"/>
                <a:cs typeface="+mn-cs"/>
              </a:rPr>
              <a:t>, </a:t>
            </a:r>
            <a:r>
              <a:rPr kumimoji="0" lang="ko-KR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EAB200"/>
                </a:solidFill>
                <a:effectLst/>
                <a:uLnTx/>
                <a:uFillTx/>
                <a:latin typeface="Calibri"/>
                <a:cs typeface="+mn-cs"/>
              </a:rPr>
              <a:t>서버 통신 설정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10AC8BF-864A-0F4C-F830-F71851F86BAB}"/>
              </a:ext>
            </a:extLst>
          </p:cNvPr>
          <p:cNvGrpSpPr/>
          <p:nvPr/>
        </p:nvGrpSpPr>
        <p:grpSpPr>
          <a:xfrm>
            <a:off x="3359804" y="3370456"/>
            <a:ext cx="11727796" cy="6497443"/>
            <a:chOff x="3359804" y="3370456"/>
            <a:chExt cx="11727796" cy="649744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38E639F-757D-DC58-3724-21C4AED8FAE9}"/>
                </a:ext>
              </a:extLst>
            </p:cNvPr>
            <p:cNvSpPr/>
            <p:nvPr/>
          </p:nvSpPr>
          <p:spPr>
            <a:xfrm>
              <a:off x="3359804" y="3370456"/>
              <a:ext cx="11727796" cy="6497443"/>
            </a:xfrm>
            <a:prstGeom prst="rect">
              <a:avLst/>
            </a:prstGeom>
            <a:solidFill>
              <a:srgbClr val="D2A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6794E8D-636A-CCC9-1D30-108A96400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43038" y="3543300"/>
              <a:ext cx="11385158" cy="61468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7859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7773" y="9530159"/>
            <a:ext cx="1367354" cy="76061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581401" y="1959651"/>
            <a:ext cx="14716416" cy="111806"/>
            <a:chOff x="4880017" y="1959651"/>
            <a:chExt cx="13417799" cy="1428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80017" y="1959651"/>
              <a:ext cx="13417799" cy="14286"/>
            </a:xfrm>
            <a:prstGeom prst="rect">
              <a:avLst/>
            </a:prstGeom>
          </p:spPr>
        </p:pic>
      </p:grpSp>
      <p:grpSp>
        <p:nvGrpSpPr>
          <p:cNvPr id="2" name="그룹 1004">
            <a:extLst>
              <a:ext uri="{FF2B5EF4-FFF2-40B4-BE49-F238E27FC236}">
                <a16:creationId xmlns:a16="http://schemas.microsoft.com/office/drawing/2014/main" id="{3EB25D2B-7E49-8E3A-3EF0-8393DDDEE5C1}"/>
              </a:ext>
            </a:extLst>
          </p:cNvPr>
          <p:cNvGrpSpPr/>
          <p:nvPr/>
        </p:nvGrpSpPr>
        <p:grpSpPr>
          <a:xfrm>
            <a:off x="-27214" y="8398780"/>
            <a:ext cx="14962414" cy="111806"/>
            <a:chOff x="4880017" y="1959651"/>
            <a:chExt cx="13417799" cy="14286"/>
          </a:xfrm>
        </p:grpSpPr>
        <p:pic>
          <p:nvPicPr>
            <p:cNvPr id="4" name="Object 14">
              <a:extLst>
                <a:ext uri="{FF2B5EF4-FFF2-40B4-BE49-F238E27FC236}">
                  <a16:creationId xmlns:a16="http://schemas.microsoft.com/office/drawing/2014/main" id="{EE8EA595-CF80-D60C-A51B-C54250353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80017" y="1959651"/>
              <a:ext cx="13417799" cy="1428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2FDD5E0-3AF6-219C-6711-0DA222CF9E9C}"/>
              </a:ext>
            </a:extLst>
          </p:cNvPr>
          <p:cNvSpPr txBox="1"/>
          <p:nvPr/>
        </p:nvSpPr>
        <p:spPr>
          <a:xfrm>
            <a:off x="4610100" y="3698649"/>
            <a:ext cx="9067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0" dirty="0">
                <a:ln w="571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bg1"/>
                </a:solidFill>
              </a:rPr>
              <a:t>Q &amp; A</a:t>
            </a:r>
            <a:endParaRPr lang="ko-KR" altLang="en-US" sz="18000" dirty="0"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979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313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413044"/>
            <a:ext cx="18285714" cy="872670"/>
            <a:chOff x="0" y="9413044"/>
            <a:chExt cx="18285714" cy="87267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9413044"/>
              <a:ext cx="18285714" cy="87267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7773" y="9530159"/>
            <a:ext cx="1367354" cy="76061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4075" y="978003"/>
            <a:ext cx="4829101" cy="212798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63000" y="3086100"/>
            <a:ext cx="2943769" cy="198063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13205" y="710625"/>
            <a:ext cx="932428" cy="621609"/>
            <a:chOff x="713205" y="710625"/>
            <a:chExt cx="932428" cy="62160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0800000">
              <a:off x="713205" y="710625"/>
              <a:ext cx="932428" cy="62160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880017" y="1959651"/>
            <a:ext cx="13417799" cy="14286"/>
            <a:chOff x="4880017" y="1959651"/>
            <a:chExt cx="13417799" cy="1428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80017" y="1959651"/>
              <a:ext cx="13417799" cy="14286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874191" y="5660565"/>
            <a:ext cx="2915894" cy="1980637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879010" y="6966574"/>
            <a:ext cx="2920485" cy="1980637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864048" y="4354555"/>
            <a:ext cx="2936799" cy="19806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FBE11A7-D087-6353-18B6-21DA09CBB361}"/>
              </a:ext>
            </a:extLst>
          </p:cNvPr>
          <p:cNvSpPr txBox="1"/>
          <p:nvPr/>
        </p:nvSpPr>
        <p:spPr>
          <a:xfrm>
            <a:off x="8305800" y="4847901"/>
            <a:ext cx="768597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dirty="0">
                <a:solidFill>
                  <a:schemeClr val="bg1">
                    <a:lumMod val="95000"/>
                  </a:schemeClr>
                </a:solidFill>
              </a:rPr>
              <a:t>멘토링 </a:t>
            </a:r>
            <a:endParaRPr lang="en-US" altLang="ko-KR" sz="5000" b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sz="50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8E3A9B-E794-9456-6F65-8257BCEAF432}"/>
              </a:ext>
            </a:extLst>
          </p:cNvPr>
          <p:cNvSpPr txBox="1"/>
          <p:nvPr/>
        </p:nvSpPr>
        <p:spPr>
          <a:xfrm>
            <a:off x="9982200" y="3608482"/>
            <a:ext cx="68477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dirty="0">
                <a:solidFill>
                  <a:schemeClr val="bg1"/>
                </a:solidFill>
              </a:rPr>
              <a:t>문제 정의서 해석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4BAE39-1AC1-3FBC-75BD-A193CF9ECB26}"/>
              </a:ext>
            </a:extLst>
          </p:cNvPr>
          <p:cNvSpPr txBox="1"/>
          <p:nvPr/>
        </p:nvSpPr>
        <p:spPr>
          <a:xfrm>
            <a:off x="9753600" y="6146901"/>
            <a:ext cx="68477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dirty="0">
                <a:solidFill>
                  <a:schemeClr val="bg1"/>
                </a:solidFill>
              </a:rPr>
              <a:t>관련 기술 조사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5EFFEA-499F-CE11-9D84-FCE56D03B097}"/>
              </a:ext>
            </a:extLst>
          </p:cNvPr>
          <p:cNvSpPr txBox="1"/>
          <p:nvPr/>
        </p:nvSpPr>
        <p:spPr>
          <a:xfrm>
            <a:off x="9067800" y="7445901"/>
            <a:ext cx="68477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dirty="0">
                <a:solidFill>
                  <a:schemeClr val="bg1"/>
                </a:solidFill>
              </a:rPr>
              <a:t>과제 계획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313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8806723"/>
            <a:ext cx="18285714" cy="1478992"/>
            <a:chOff x="0" y="8806723"/>
            <a:chExt cx="18285714" cy="14789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8806723"/>
              <a:ext cx="18285714" cy="147899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 flipV="1">
            <a:off x="6934200" y="778583"/>
            <a:ext cx="11351514" cy="56294"/>
            <a:chOff x="3646059" y="1959651"/>
            <a:chExt cx="15238095" cy="1428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46059" y="1959651"/>
              <a:ext cx="15238095" cy="14286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457200" y="-190500"/>
            <a:ext cx="2941327" cy="199446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556478" y="1651180"/>
            <a:ext cx="1428571" cy="65035"/>
            <a:chOff x="2999349" y="2928442"/>
            <a:chExt cx="1428571" cy="6503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99349" y="2928442"/>
              <a:ext cx="1428571" cy="65035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3BC6FD6-EAC3-45C0-8270-55D338887508}"/>
              </a:ext>
            </a:extLst>
          </p:cNvPr>
          <p:cNvSpPr txBox="1"/>
          <p:nvPr/>
        </p:nvSpPr>
        <p:spPr>
          <a:xfrm>
            <a:off x="609600" y="393862"/>
            <a:ext cx="6847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</a:rPr>
              <a:t>개발 배경 및 필요성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DE47E9-816A-1300-1275-75339C5C7349}"/>
              </a:ext>
            </a:extLst>
          </p:cNvPr>
          <p:cNvSpPr txBox="1"/>
          <p:nvPr/>
        </p:nvSpPr>
        <p:spPr>
          <a:xfrm>
            <a:off x="3053766" y="1353987"/>
            <a:ext cx="134816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0" i="0" dirty="0">
                <a:solidFill>
                  <a:schemeClr val="bg1">
                    <a:lumMod val="75000"/>
                  </a:schemeClr>
                </a:solidFill>
                <a:effectLst/>
                <a:latin typeface="gg sans"/>
              </a:rPr>
              <a:t>컴퓨터 비전을 적용한 제품을 개발하기 위해서는 적절한 </a:t>
            </a:r>
            <a:r>
              <a:rPr lang="en-US" altLang="ko-KR" sz="3200" b="0" i="0" dirty="0">
                <a:solidFill>
                  <a:schemeClr val="bg1">
                    <a:lumMod val="75000"/>
                  </a:schemeClr>
                </a:solidFill>
                <a:effectLst/>
                <a:latin typeface="gg sans"/>
              </a:rPr>
              <a:t>HW</a:t>
            </a:r>
            <a:r>
              <a:rPr lang="ko-KR" altLang="en-US" sz="3200" b="0" i="0" dirty="0">
                <a:solidFill>
                  <a:schemeClr val="bg1">
                    <a:lumMod val="75000"/>
                  </a:schemeClr>
                </a:solidFill>
                <a:effectLst/>
                <a:latin typeface="gg sans"/>
              </a:rPr>
              <a:t>와 </a:t>
            </a:r>
            <a:r>
              <a:rPr lang="en-US" altLang="ko-KR" sz="3200" b="0" i="0" dirty="0">
                <a:solidFill>
                  <a:schemeClr val="bg1">
                    <a:lumMod val="75000"/>
                  </a:schemeClr>
                </a:solidFill>
                <a:effectLst/>
                <a:latin typeface="gg sans"/>
              </a:rPr>
              <a:t>SW </a:t>
            </a:r>
            <a:r>
              <a:rPr lang="ko-KR" altLang="en-US" sz="3200" b="0" i="0" dirty="0">
                <a:solidFill>
                  <a:schemeClr val="bg1">
                    <a:lumMod val="75000"/>
                  </a:schemeClr>
                </a:solidFill>
                <a:effectLst/>
                <a:latin typeface="gg sans"/>
              </a:rPr>
              <a:t>기술의 조합이 필요</a:t>
            </a:r>
            <a:endParaRPr lang="en-US" altLang="ko-KR" sz="3200" b="0" i="0" dirty="0">
              <a:solidFill>
                <a:schemeClr val="bg1">
                  <a:lumMod val="75000"/>
                </a:schemeClr>
              </a:solidFill>
              <a:effectLst/>
              <a:latin typeface="gg sans"/>
            </a:endParaRPr>
          </a:p>
          <a:p>
            <a:r>
              <a:rPr lang="en-US" altLang="ko-KR" sz="3200" b="0" i="0" dirty="0">
                <a:solidFill>
                  <a:schemeClr val="bg1">
                    <a:lumMod val="75000"/>
                  </a:schemeClr>
                </a:solidFill>
                <a:effectLst/>
                <a:latin typeface="gg sans"/>
              </a:rPr>
              <a:t>Raspberry Pi 5 </a:t>
            </a:r>
            <a:r>
              <a:rPr lang="ko-KR" altLang="en-US" sz="3200" b="0" i="0" dirty="0">
                <a:solidFill>
                  <a:schemeClr val="bg1">
                    <a:lumMod val="75000"/>
                  </a:schemeClr>
                </a:solidFill>
                <a:effectLst/>
                <a:latin typeface="gg sans"/>
              </a:rPr>
              <a:t>는 가격이 저렴하고 </a:t>
            </a:r>
            <a:r>
              <a:rPr lang="en-US" altLang="ko-KR" sz="3200" b="0" i="0" dirty="0">
                <a:solidFill>
                  <a:schemeClr val="bg1">
                    <a:lumMod val="75000"/>
                  </a:schemeClr>
                </a:solidFill>
                <a:effectLst/>
                <a:latin typeface="gg sans"/>
              </a:rPr>
              <a:t>AI </a:t>
            </a:r>
            <a:r>
              <a:rPr lang="ko-KR" altLang="en-US" sz="3200" b="0" i="0" dirty="0">
                <a:solidFill>
                  <a:schemeClr val="bg1">
                    <a:lumMod val="75000"/>
                  </a:schemeClr>
                </a:solidFill>
                <a:effectLst/>
                <a:latin typeface="gg sans"/>
              </a:rPr>
              <a:t>모델을 실행하기에 좋은 성능을 가지고 있고</a:t>
            </a:r>
            <a:r>
              <a:rPr lang="en-US" altLang="ko-KR" sz="3200" b="0" i="0" dirty="0">
                <a:solidFill>
                  <a:schemeClr val="bg1">
                    <a:lumMod val="75000"/>
                  </a:schemeClr>
                </a:solidFill>
                <a:effectLst/>
                <a:latin typeface="gg sans"/>
              </a:rPr>
              <a:t> RPI 5</a:t>
            </a:r>
            <a:r>
              <a:rPr lang="ko-KR" altLang="en-US" sz="3200" b="0" i="0" dirty="0">
                <a:solidFill>
                  <a:schemeClr val="bg1">
                    <a:lumMod val="75000"/>
                  </a:schemeClr>
                </a:solidFill>
                <a:effectLst/>
                <a:latin typeface="gg sans"/>
              </a:rPr>
              <a:t>에서 실행되는 </a:t>
            </a:r>
            <a:r>
              <a:rPr lang="en-US" altLang="ko-KR" sz="3200" b="0" i="0" dirty="0">
                <a:solidFill>
                  <a:schemeClr val="bg1">
                    <a:lumMod val="75000"/>
                  </a:schemeClr>
                </a:solidFill>
                <a:effectLst/>
                <a:latin typeface="gg sans"/>
              </a:rPr>
              <a:t>Computer Vision </a:t>
            </a:r>
            <a:r>
              <a:rPr lang="ko-KR" altLang="en-US" sz="3200" b="0" i="0" dirty="0">
                <a:solidFill>
                  <a:schemeClr val="bg1">
                    <a:lumMod val="75000"/>
                  </a:schemeClr>
                </a:solidFill>
                <a:effectLst/>
                <a:latin typeface="gg sans"/>
              </a:rPr>
              <a:t>모델을 실 행하기에 좋은 성능을 가짐</a:t>
            </a:r>
            <a:r>
              <a:rPr lang="en-US" altLang="ko-KR" sz="3200" b="0" i="0" dirty="0">
                <a:solidFill>
                  <a:schemeClr val="bg1">
                    <a:lumMod val="75000"/>
                  </a:schemeClr>
                </a:solidFill>
                <a:effectLst/>
                <a:latin typeface="gg sans"/>
              </a:rPr>
              <a:t>.</a:t>
            </a:r>
          </a:p>
          <a:p>
            <a:r>
              <a:rPr lang="en-US" altLang="ko-KR" sz="3200" b="0" i="0" dirty="0">
                <a:solidFill>
                  <a:schemeClr val="bg1">
                    <a:lumMod val="75000"/>
                  </a:schemeClr>
                </a:solidFill>
                <a:effectLst/>
                <a:latin typeface="gg sans"/>
              </a:rPr>
              <a:t>RPI</a:t>
            </a:r>
            <a:r>
              <a:rPr lang="ko-KR" altLang="en-US" sz="3200" b="0" i="0" dirty="0">
                <a:solidFill>
                  <a:schemeClr val="bg1">
                    <a:lumMod val="75000"/>
                  </a:schemeClr>
                </a:solidFill>
                <a:effectLst/>
                <a:latin typeface="gg sans"/>
              </a:rPr>
              <a:t>에서 실행되는 </a:t>
            </a:r>
            <a:r>
              <a:rPr lang="en-US" altLang="ko-KR" sz="3200" b="0" i="0" dirty="0">
                <a:solidFill>
                  <a:schemeClr val="bg1">
                    <a:lumMod val="75000"/>
                  </a:schemeClr>
                </a:solidFill>
                <a:effectLst/>
                <a:latin typeface="gg sans"/>
              </a:rPr>
              <a:t>Computer Vision </a:t>
            </a:r>
            <a:r>
              <a:rPr lang="ko-KR" altLang="en-US" sz="3200" b="0" i="0" dirty="0">
                <a:solidFill>
                  <a:schemeClr val="bg1">
                    <a:lumMod val="75000"/>
                  </a:schemeClr>
                </a:solidFill>
                <a:effectLst/>
                <a:latin typeface="gg sans"/>
              </a:rPr>
              <a:t>모 델을 모아서 정리한다면 연구 혹은 제품개발에 손쉽게 사용될 수 있음</a:t>
            </a:r>
            <a:r>
              <a:rPr lang="en-US" altLang="ko-KR" sz="3200" b="0" i="0" dirty="0">
                <a:solidFill>
                  <a:schemeClr val="bg1">
                    <a:lumMod val="75000"/>
                  </a:schemeClr>
                </a:solidFill>
                <a:effectLst/>
                <a:latin typeface="gg sans"/>
              </a:rPr>
              <a:t>.</a:t>
            </a:r>
            <a:endParaRPr lang="ko-KR" altLang="en-US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3" name="그룹 1002">
            <a:extLst>
              <a:ext uri="{FF2B5EF4-FFF2-40B4-BE49-F238E27FC236}">
                <a16:creationId xmlns:a16="http://schemas.microsoft.com/office/drawing/2014/main" id="{E9B9B238-CF1B-4C38-887C-960D0B3FC760}"/>
              </a:ext>
            </a:extLst>
          </p:cNvPr>
          <p:cNvGrpSpPr/>
          <p:nvPr/>
        </p:nvGrpSpPr>
        <p:grpSpPr>
          <a:xfrm>
            <a:off x="-579616" y="4527868"/>
            <a:ext cx="3544787" cy="1994459"/>
            <a:chOff x="889759" y="4236203"/>
            <a:chExt cx="3544787" cy="1994459"/>
          </a:xfrm>
        </p:grpSpPr>
        <p:pic>
          <p:nvPicPr>
            <p:cNvPr id="15" name="Object 6">
              <a:extLst>
                <a:ext uri="{FF2B5EF4-FFF2-40B4-BE49-F238E27FC236}">
                  <a16:creationId xmlns:a16="http://schemas.microsoft.com/office/drawing/2014/main" id="{49F82AE1-A89D-8A43-0FD5-0DA009274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9759" y="4236203"/>
              <a:ext cx="2934497" cy="1994459"/>
            </a:xfrm>
            <a:prstGeom prst="rect">
              <a:avLst/>
            </a:prstGeom>
          </p:spPr>
        </p:pic>
        <p:grpSp>
          <p:nvGrpSpPr>
            <p:cNvPr id="16" name="그룹 1003">
              <a:extLst>
                <a:ext uri="{FF2B5EF4-FFF2-40B4-BE49-F238E27FC236}">
                  <a16:creationId xmlns:a16="http://schemas.microsoft.com/office/drawing/2014/main" id="{F47D1882-DDDA-B69C-61B8-D46BCE6D8E89}"/>
                </a:ext>
              </a:extLst>
            </p:cNvPr>
            <p:cNvGrpSpPr/>
            <p:nvPr/>
          </p:nvGrpSpPr>
          <p:grpSpPr>
            <a:xfrm>
              <a:off x="3005975" y="5914084"/>
              <a:ext cx="1428571" cy="65035"/>
              <a:chOff x="3005975" y="5914084"/>
              <a:chExt cx="1428571" cy="65035"/>
            </a:xfrm>
          </p:grpSpPr>
          <p:pic>
            <p:nvPicPr>
              <p:cNvPr id="18" name="Object 9">
                <a:extLst>
                  <a:ext uri="{FF2B5EF4-FFF2-40B4-BE49-F238E27FC236}">
                    <a16:creationId xmlns:a16="http://schemas.microsoft.com/office/drawing/2014/main" id="{F35CB23E-16D4-4626-3AFB-5B03B8FB99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3005975" y="5914084"/>
                <a:ext cx="1428571" cy="65035"/>
              </a:xfrm>
              <a:prstGeom prst="rect">
                <a:avLst/>
              </a:prstGeom>
            </p:spPr>
          </p:pic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59DAF9E-C437-8723-3AE6-30A1B1AF1BD6}"/>
              </a:ext>
            </a:extLst>
          </p:cNvPr>
          <p:cNvSpPr txBox="1"/>
          <p:nvPr/>
        </p:nvSpPr>
        <p:spPr>
          <a:xfrm>
            <a:off x="573157" y="5075777"/>
            <a:ext cx="68477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ko-KR" altLang="en-US" sz="4400" b="1" i="0" dirty="0">
                <a:solidFill>
                  <a:srgbClr val="DBDEE1"/>
                </a:solidFill>
                <a:effectLst/>
                <a:latin typeface="gg sans"/>
              </a:rPr>
              <a:t>문제해석 및 해결방법 </a:t>
            </a:r>
            <a:br>
              <a:rPr lang="ko-KR" altLang="en-US" sz="4400" dirty="0"/>
            </a:br>
            <a:endParaRPr lang="en-US" altLang="ko-KR" sz="4400" b="1" dirty="0">
              <a:solidFill>
                <a:schemeClr val="bg1"/>
              </a:solidFill>
            </a:endParaRPr>
          </a:p>
        </p:txBody>
      </p:sp>
      <p:grpSp>
        <p:nvGrpSpPr>
          <p:cNvPr id="20" name="그룹 1005">
            <a:extLst>
              <a:ext uri="{FF2B5EF4-FFF2-40B4-BE49-F238E27FC236}">
                <a16:creationId xmlns:a16="http://schemas.microsoft.com/office/drawing/2014/main" id="{CD15EA1F-14B3-6459-F76E-9BF15C58AC61}"/>
              </a:ext>
            </a:extLst>
          </p:cNvPr>
          <p:cNvGrpSpPr/>
          <p:nvPr/>
        </p:nvGrpSpPr>
        <p:grpSpPr>
          <a:xfrm flipV="1">
            <a:off x="6934200" y="5323984"/>
            <a:ext cx="11351514" cy="56294"/>
            <a:chOff x="3646059" y="1959651"/>
            <a:chExt cx="15238095" cy="14286"/>
          </a:xfrm>
        </p:grpSpPr>
        <p:pic>
          <p:nvPicPr>
            <p:cNvPr id="21" name="Object 16">
              <a:extLst>
                <a:ext uri="{FF2B5EF4-FFF2-40B4-BE49-F238E27FC236}">
                  <a16:creationId xmlns:a16="http://schemas.microsoft.com/office/drawing/2014/main" id="{81DD1A34-A548-6CA7-E994-3621BE46B2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46059" y="1959651"/>
              <a:ext cx="15238095" cy="14286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5BCE2C9-49E9-4C44-1403-085EE765F70D}"/>
              </a:ext>
            </a:extLst>
          </p:cNvPr>
          <p:cNvSpPr txBox="1"/>
          <p:nvPr/>
        </p:nvSpPr>
        <p:spPr>
          <a:xfrm>
            <a:off x="2938666" y="5900540"/>
            <a:ext cx="135967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0" i="0" dirty="0">
                <a:solidFill>
                  <a:schemeClr val="bg1">
                    <a:lumMod val="75000"/>
                  </a:schemeClr>
                </a:solidFill>
                <a:effectLst/>
                <a:latin typeface="gg sans"/>
              </a:rPr>
              <a:t>라즈베리파이는 로봇 및 컴퓨터 비전 프로젝트에 널리 활용되고 있지만</a:t>
            </a:r>
            <a:r>
              <a:rPr lang="en-US" altLang="ko-KR" sz="3200" b="0" i="0" dirty="0">
                <a:solidFill>
                  <a:schemeClr val="bg1">
                    <a:lumMod val="75000"/>
                  </a:schemeClr>
                </a:solidFill>
                <a:effectLst/>
                <a:latin typeface="gg sans"/>
              </a:rPr>
              <a:t>, </a:t>
            </a:r>
            <a:r>
              <a:rPr lang="ko-KR" altLang="en-US" sz="3200" b="0" i="0" dirty="0">
                <a:solidFill>
                  <a:schemeClr val="bg1">
                    <a:lumMod val="75000"/>
                  </a:schemeClr>
                </a:solidFill>
                <a:effectLst/>
                <a:latin typeface="gg sans"/>
              </a:rPr>
              <a:t>다양한 모델들을 실행하고 비교하여 선택하는 과정은 많은 시간이 소요됨</a:t>
            </a:r>
            <a:r>
              <a:rPr lang="en-US" altLang="ko-KR" sz="3200" b="0" i="0" dirty="0">
                <a:solidFill>
                  <a:schemeClr val="bg1">
                    <a:lumMod val="75000"/>
                  </a:schemeClr>
                </a:solidFill>
                <a:effectLst/>
                <a:latin typeface="gg sans"/>
              </a:rPr>
              <a:t>.</a:t>
            </a:r>
          </a:p>
          <a:p>
            <a:endParaRPr lang="en-US" altLang="ko-KR" sz="3200" b="0" i="0" dirty="0">
              <a:solidFill>
                <a:schemeClr val="bg1">
                  <a:lumMod val="75000"/>
                </a:schemeClr>
              </a:solidFill>
              <a:effectLst/>
              <a:latin typeface="gg sans"/>
            </a:endParaRPr>
          </a:p>
          <a:p>
            <a:r>
              <a:rPr lang="ko-KR" altLang="en-US" sz="3200" b="0" i="0" dirty="0">
                <a:solidFill>
                  <a:schemeClr val="bg1">
                    <a:lumMod val="75000"/>
                  </a:schemeClr>
                </a:solidFill>
                <a:effectLst/>
                <a:latin typeface="gg sans"/>
              </a:rPr>
              <a:t>이에</a:t>
            </a:r>
            <a:r>
              <a:rPr lang="en-US" altLang="ko-KR" sz="3200" b="0" i="0" dirty="0">
                <a:solidFill>
                  <a:schemeClr val="bg1">
                    <a:lumMod val="75000"/>
                  </a:schemeClr>
                </a:solidFill>
                <a:effectLst/>
                <a:latin typeface="gg sans"/>
              </a:rPr>
              <a:t>, </a:t>
            </a:r>
            <a:r>
              <a:rPr lang="ko-KR" altLang="en-US" sz="3200" b="0" i="0" dirty="0">
                <a:solidFill>
                  <a:schemeClr val="bg1">
                    <a:lumMod val="75000"/>
                  </a:schemeClr>
                </a:solidFill>
                <a:effectLst/>
                <a:latin typeface="gg sans"/>
              </a:rPr>
              <a:t>다양한 컴퓨터 비전 모델을 모아서 오픈소스 프로젝트로 관리하면 다른 개발자들에게 도움이 될 것으로 생각됨</a:t>
            </a:r>
            <a:r>
              <a:rPr lang="en-US" altLang="ko-KR" sz="3200" b="0" i="0" dirty="0">
                <a:solidFill>
                  <a:schemeClr val="bg1">
                    <a:lumMod val="75000"/>
                  </a:schemeClr>
                </a:solidFill>
                <a:effectLst/>
                <a:latin typeface="gg sans"/>
              </a:rPr>
              <a:t>.</a:t>
            </a:r>
            <a:endParaRPr lang="ko-KR" altLang="en-US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8A853C-7869-6824-7F9B-9AC78826DB38}"/>
              </a:ext>
            </a:extLst>
          </p:cNvPr>
          <p:cNvSpPr txBox="1"/>
          <p:nvPr/>
        </p:nvSpPr>
        <p:spPr>
          <a:xfrm>
            <a:off x="-457200" y="8901550"/>
            <a:ext cx="2819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0</a:t>
            </a:r>
            <a:r>
              <a:rPr lang="en-US" altLang="ko-KR" sz="72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</a:rPr>
              <a:t>1</a:t>
            </a:r>
            <a:endParaRPr kumimoji="0" lang="ko-KR" altLang="en-US" sz="7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8806723"/>
            <a:ext cx="18285714" cy="1478992"/>
            <a:chOff x="0" y="8806723"/>
            <a:chExt cx="18285714" cy="14789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8806723"/>
              <a:ext cx="18285714" cy="1478992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474286" y="3225241"/>
            <a:ext cx="2934497" cy="199445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352800" y="617300"/>
            <a:ext cx="14932914" cy="76119"/>
            <a:chOff x="3646059" y="1959651"/>
            <a:chExt cx="15238095" cy="1428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46059" y="1959651"/>
              <a:ext cx="15238095" cy="14286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481116" y="933982"/>
            <a:ext cx="2941327" cy="1994460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467235" y="5435041"/>
            <a:ext cx="2913564" cy="19944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BC6FD6-EAC3-45C0-8270-55D338887508}"/>
              </a:ext>
            </a:extLst>
          </p:cNvPr>
          <p:cNvSpPr txBox="1"/>
          <p:nvPr/>
        </p:nvSpPr>
        <p:spPr>
          <a:xfrm>
            <a:off x="-1676400" y="302831"/>
            <a:ext cx="68477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5000" b="1" dirty="0">
                <a:solidFill>
                  <a:prstClr val="white"/>
                </a:solidFill>
                <a:latin typeface="Calibri"/>
              </a:rPr>
              <a:t>멘토링</a:t>
            </a:r>
            <a:endParaRPr kumimoji="0" lang="ko-KR" altLang="en-US" sz="5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E35853-7915-0B48-9FE2-12DE34443078}"/>
              </a:ext>
            </a:extLst>
          </p:cNvPr>
          <p:cNvSpPr txBox="1"/>
          <p:nvPr/>
        </p:nvSpPr>
        <p:spPr>
          <a:xfrm>
            <a:off x="1571781" y="1610110"/>
            <a:ext cx="2913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D2A000"/>
                </a:solidFill>
              </a:rPr>
              <a:t>멘토링 질문 내용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05EC57-FA3A-0676-1068-28BA21A23869}"/>
              </a:ext>
            </a:extLst>
          </p:cNvPr>
          <p:cNvSpPr txBox="1"/>
          <p:nvPr/>
        </p:nvSpPr>
        <p:spPr>
          <a:xfrm>
            <a:off x="5012635" y="4037804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-----------</a:t>
            </a:r>
            <a:r>
              <a:rPr lang="ko-KR" altLang="en-US" dirty="0">
                <a:solidFill>
                  <a:schemeClr val="bg1"/>
                </a:solidFill>
              </a:rPr>
              <a:t>들어갈 내용</a:t>
            </a:r>
            <a:r>
              <a:rPr lang="en-US" altLang="ko-KR" dirty="0">
                <a:solidFill>
                  <a:schemeClr val="bg1"/>
                </a:solidFill>
              </a:rPr>
              <a:t>--------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760CB1-6788-BF8D-9965-6FC8797DE149}"/>
              </a:ext>
            </a:extLst>
          </p:cNvPr>
          <p:cNvSpPr txBox="1"/>
          <p:nvPr/>
        </p:nvSpPr>
        <p:spPr>
          <a:xfrm>
            <a:off x="1371600" y="3764933"/>
            <a:ext cx="29547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D2A000"/>
                </a:solidFill>
              </a:rPr>
              <a:t>멘토링을 통해 해결된 내용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8E219C-CDF9-4EE6-F1E2-F48F66D54C2E}"/>
              </a:ext>
            </a:extLst>
          </p:cNvPr>
          <p:cNvSpPr txBox="1"/>
          <p:nvPr/>
        </p:nvSpPr>
        <p:spPr>
          <a:xfrm>
            <a:off x="5029200" y="1752785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-----------</a:t>
            </a:r>
            <a:r>
              <a:rPr lang="ko-KR" altLang="en-US" dirty="0">
                <a:solidFill>
                  <a:schemeClr val="bg1"/>
                </a:solidFill>
              </a:rPr>
              <a:t>들어갈 내용</a:t>
            </a:r>
            <a:r>
              <a:rPr lang="en-US" altLang="ko-KR" dirty="0">
                <a:solidFill>
                  <a:schemeClr val="bg1"/>
                </a:solidFill>
              </a:rPr>
              <a:t>--------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B25D68-0334-15D3-5014-8D6CE52BCFAC}"/>
              </a:ext>
            </a:extLst>
          </p:cNvPr>
          <p:cNvSpPr txBox="1"/>
          <p:nvPr/>
        </p:nvSpPr>
        <p:spPr>
          <a:xfrm>
            <a:off x="1551203" y="6102820"/>
            <a:ext cx="2954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D2A000"/>
                </a:solidFill>
              </a:rPr>
              <a:t>새로운 질문 내용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152FC8-6CAC-DCA1-7160-2CC252A70ED3}"/>
              </a:ext>
            </a:extLst>
          </p:cNvPr>
          <p:cNvSpPr txBox="1"/>
          <p:nvPr/>
        </p:nvSpPr>
        <p:spPr>
          <a:xfrm>
            <a:off x="5012635" y="6179764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-----------</a:t>
            </a:r>
            <a:r>
              <a:rPr lang="ko-KR" altLang="en-US" dirty="0">
                <a:solidFill>
                  <a:schemeClr val="bg1"/>
                </a:solidFill>
              </a:rPr>
              <a:t>들어갈 내용</a:t>
            </a:r>
            <a:r>
              <a:rPr lang="en-US" altLang="ko-KR" dirty="0">
                <a:solidFill>
                  <a:schemeClr val="bg1"/>
                </a:solidFill>
              </a:rPr>
              <a:t>--------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F838F6-3C7A-BA53-73C5-26468F2BE23E}"/>
              </a:ext>
            </a:extLst>
          </p:cNvPr>
          <p:cNvSpPr txBox="1"/>
          <p:nvPr/>
        </p:nvSpPr>
        <p:spPr>
          <a:xfrm>
            <a:off x="-457200" y="8901550"/>
            <a:ext cx="2819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0</a:t>
            </a:r>
            <a:r>
              <a:rPr lang="en-US" altLang="ko-KR" sz="72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</a:rPr>
              <a:t>2</a:t>
            </a:r>
            <a:endParaRPr kumimoji="0" lang="ko-KR" altLang="en-US" sz="7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1349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8806723"/>
            <a:ext cx="18285714" cy="1478992"/>
            <a:chOff x="0" y="8806723"/>
            <a:chExt cx="18285714" cy="14789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8806723"/>
              <a:ext cx="18285714" cy="147899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531756" y="1016234"/>
            <a:ext cx="12723114" cy="45719"/>
            <a:chOff x="3646059" y="1959651"/>
            <a:chExt cx="15238095" cy="1428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46059" y="1959651"/>
              <a:ext cx="15238095" cy="142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81000" y="2095500"/>
            <a:ext cx="1428571" cy="65035"/>
            <a:chOff x="2999349" y="2928442"/>
            <a:chExt cx="1428571" cy="6503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99349" y="2928442"/>
              <a:ext cx="1428571" cy="65035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3BC6FD6-EAC3-45C0-8270-55D338887508}"/>
              </a:ext>
            </a:extLst>
          </p:cNvPr>
          <p:cNvSpPr txBox="1"/>
          <p:nvPr/>
        </p:nvSpPr>
        <p:spPr>
          <a:xfrm>
            <a:off x="-685800" y="631066"/>
            <a:ext cx="68477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+mn-cs"/>
              </a:rPr>
              <a:t>멘토링 기록</a:t>
            </a:r>
          </a:p>
        </p:txBody>
      </p:sp>
      <p:pic>
        <p:nvPicPr>
          <p:cNvPr id="5" name="그림 4" descr="텍스트, 스크린샷이(가) 표시된 사진">
            <a:extLst>
              <a:ext uri="{FF2B5EF4-FFF2-40B4-BE49-F238E27FC236}">
                <a16:creationId xmlns:a16="http://schemas.microsoft.com/office/drawing/2014/main" id="{709F38BF-EB93-9202-56B2-98CB6056B8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876351"/>
            <a:ext cx="8959013" cy="419875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ED56A00-DC93-40D3-5193-6FC6F21D0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5018507"/>
            <a:ext cx="9029700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4E7F00-A87F-4F51-BDB7-430BC181B598}"/>
              </a:ext>
            </a:extLst>
          </p:cNvPr>
          <p:cNvSpPr txBox="1"/>
          <p:nvPr/>
        </p:nvSpPr>
        <p:spPr>
          <a:xfrm>
            <a:off x="-457200" y="8901550"/>
            <a:ext cx="2819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0</a:t>
            </a:r>
            <a:r>
              <a:rPr lang="en-US" altLang="ko-KR" sz="72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</a:rPr>
              <a:t>2</a:t>
            </a:r>
            <a:endParaRPr kumimoji="0" lang="ko-KR" altLang="en-US" sz="7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560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8806723"/>
            <a:ext cx="18285714" cy="1478992"/>
            <a:chOff x="0" y="8806723"/>
            <a:chExt cx="18285714" cy="14789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8806723"/>
              <a:ext cx="18285714" cy="147899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 flipV="1">
            <a:off x="5105400" y="789157"/>
            <a:ext cx="13180314" cy="45719"/>
            <a:chOff x="3646059" y="1959651"/>
            <a:chExt cx="15238095" cy="1428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46059" y="1959651"/>
              <a:ext cx="15238095" cy="142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00897" y="2093018"/>
            <a:ext cx="1428571" cy="53352"/>
            <a:chOff x="2999349" y="2928442"/>
            <a:chExt cx="1428571" cy="6503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99349" y="2928442"/>
              <a:ext cx="1428571" cy="65035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3BC6FD6-EAC3-45C0-8270-55D338887508}"/>
              </a:ext>
            </a:extLst>
          </p:cNvPr>
          <p:cNvSpPr txBox="1"/>
          <p:nvPr/>
        </p:nvSpPr>
        <p:spPr>
          <a:xfrm>
            <a:off x="-304800" y="393862"/>
            <a:ext cx="6847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400" b="1" dirty="0">
                <a:solidFill>
                  <a:prstClr val="white"/>
                </a:solidFill>
                <a:latin typeface="Calibri"/>
              </a:rPr>
              <a:t>관련 기술 조사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DE47E9-816A-1300-1275-75339C5C7349}"/>
              </a:ext>
            </a:extLst>
          </p:cNvPr>
          <p:cNvSpPr txBox="1"/>
          <p:nvPr/>
        </p:nvSpPr>
        <p:spPr>
          <a:xfrm>
            <a:off x="1729468" y="1848964"/>
            <a:ext cx="16326029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sz="3200" dirty="0">
                <a:solidFill>
                  <a:schemeClr val="bg1"/>
                </a:solidFill>
              </a:rPr>
              <a:t>MobileNet  - </a:t>
            </a:r>
            <a:r>
              <a:rPr lang="ko-KR" altLang="en-US" sz="3200" dirty="0">
                <a:solidFill>
                  <a:schemeClr val="bg1"/>
                </a:solidFill>
              </a:rPr>
              <a:t>가벼우면서도 높은 정확도</a:t>
            </a:r>
            <a:r>
              <a:rPr lang="en-US" altLang="ko-KR" sz="3200" dirty="0">
                <a:solidFill>
                  <a:schemeClr val="bg1"/>
                </a:solidFill>
              </a:rPr>
              <a:t>, </a:t>
            </a:r>
            <a:r>
              <a:rPr lang="ko-KR" altLang="en-US" sz="3200" dirty="0">
                <a:solidFill>
                  <a:schemeClr val="bg1"/>
                </a:solidFill>
              </a:rPr>
              <a:t>모바일 및 임베디드 기기에서의 실행에 최적    </a:t>
            </a:r>
            <a:r>
              <a:rPr lang="en-US" altLang="ko-KR" sz="3200" dirty="0">
                <a:solidFill>
                  <a:schemeClr val="bg1"/>
                </a:solidFill>
              </a:rPr>
              <a:t>(</a:t>
            </a:r>
            <a:r>
              <a:rPr lang="ko-KR" altLang="en-US" sz="3200" dirty="0">
                <a:solidFill>
                  <a:schemeClr val="bg1"/>
                </a:solidFill>
              </a:rPr>
              <a:t>이미지 분류</a:t>
            </a:r>
            <a:r>
              <a:rPr lang="en-US" altLang="ko-KR" sz="3200" dirty="0">
                <a:solidFill>
                  <a:schemeClr val="bg1"/>
                </a:solidFill>
              </a:rPr>
              <a:t>, </a:t>
            </a:r>
            <a:r>
              <a:rPr lang="ko-KR" altLang="en-US" sz="3200" dirty="0">
                <a:solidFill>
                  <a:schemeClr val="bg1"/>
                </a:solidFill>
              </a:rPr>
              <a:t>객체 검출</a:t>
            </a:r>
            <a:r>
              <a:rPr lang="en-US" altLang="ko-KR" sz="3200" dirty="0">
                <a:solidFill>
                  <a:schemeClr val="bg1"/>
                </a:solidFill>
              </a:rPr>
              <a:t>) 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sz="3200" dirty="0">
              <a:solidFill>
                <a:schemeClr val="bg1"/>
              </a:solidFill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sz="3200" dirty="0">
                <a:solidFill>
                  <a:schemeClr val="bg1"/>
                </a:solidFill>
              </a:rPr>
              <a:t>YOLO  - </a:t>
            </a:r>
            <a:r>
              <a:rPr lang="ko-KR" altLang="en-US" sz="3200" dirty="0">
                <a:solidFill>
                  <a:schemeClr val="bg1"/>
                </a:solidFill>
              </a:rPr>
              <a:t>빠른 추론 속도</a:t>
            </a:r>
            <a:r>
              <a:rPr lang="en-US" altLang="ko-KR" sz="3200" dirty="0">
                <a:solidFill>
                  <a:schemeClr val="bg1"/>
                </a:solidFill>
              </a:rPr>
              <a:t>, </a:t>
            </a:r>
            <a:r>
              <a:rPr lang="ko-KR" altLang="en-US" sz="3200" dirty="0">
                <a:solidFill>
                  <a:schemeClr val="bg1"/>
                </a:solidFill>
              </a:rPr>
              <a:t>실시간 객체 검출에 적합</a:t>
            </a:r>
            <a:endParaRPr lang="en-US" altLang="ko-KR" sz="3200" dirty="0">
              <a:solidFill>
                <a:schemeClr val="bg1"/>
              </a:solidFill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sz="3200" dirty="0">
              <a:solidFill>
                <a:schemeClr val="bg1"/>
              </a:solidFill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sz="3200" dirty="0">
                <a:solidFill>
                  <a:schemeClr val="bg1"/>
                </a:solidFill>
              </a:rPr>
              <a:t>Tiny YOLO YOLO - </a:t>
            </a:r>
            <a:r>
              <a:rPr lang="ko-KR" altLang="en-US" sz="3200" dirty="0">
                <a:solidFill>
                  <a:schemeClr val="bg1"/>
                </a:solidFill>
              </a:rPr>
              <a:t>의 경량 버전으로</a:t>
            </a:r>
            <a:r>
              <a:rPr lang="en-US" altLang="ko-KR" sz="3200" dirty="0">
                <a:solidFill>
                  <a:schemeClr val="bg1"/>
                </a:solidFill>
              </a:rPr>
              <a:t>, </a:t>
            </a:r>
            <a:r>
              <a:rPr lang="ko-KR" altLang="en-US" sz="3200" dirty="0">
                <a:solidFill>
                  <a:schemeClr val="bg1"/>
                </a:solidFill>
              </a:rPr>
              <a:t>매우 제한된 컴퓨팅 리소스에서도 사용 가능</a:t>
            </a:r>
            <a:r>
              <a:rPr lang="en-US" altLang="ko-KR" sz="3200" dirty="0">
                <a:solidFill>
                  <a:schemeClr val="bg1"/>
                </a:solidFill>
              </a:rPr>
              <a:t>.       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sz="3200" dirty="0">
              <a:solidFill>
                <a:schemeClr val="bg1"/>
              </a:solidFill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sz="3200" dirty="0">
                <a:solidFill>
                  <a:schemeClr val="bg1"/>
                </a:solidFill>
              </a:rPr>
              <a:t>EfficientDet - </a:t>
            </a:r>
            <a:r>
              <a:rPr lang="ko-KR" altLang="en-US" sz="3200" dirty="0">
                <a:solidFill>
                  <a:schemeClr val="bg1"/>
                </a:solidFill>
              </a:rPr>
              <a:t>효율성과 정확도 사이의 높은 균형</a:t>
            </a:r>
            <a:r>
              <a:rPr lang="en-US" altLang="ko-KR" sz="3200" dirty="0">
                <a:solidFill>
                  <a:schemeClr val="bg1"/>
                </a:solidFill>
              </a:rPr>
              <a:t>, </a:t>
            </a:r>
            <a:r>
              <a:rPr lang="ko-KR" altLang="en-US" sz="3200" dirty="0">
                <a:solidFill>
                  <a:schemeClr val="bg1"/>
                </a:solidFill>
              </a:rPr>
              <a:t>리소스 제한 환경에서도 높은 성능 유지</a:t>
            </a:r>
            <a:endParaRPr lang="en-US" altLang="ko-KR" sz="3200" dirty="0">
              <a:solidFill>
                <a:schemeClr val="bg1"/>
              </a:solidFill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sz="3200" dirty="0">
              <a:solidFill>
                <a:schemeClr val="bg1"/>
              </a:solidFill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sz="3200" dirty="0">
                <a:solidFill>
                  <a:schemeClr val="bg1"/>
                </a:solidFill>
              </a:rPr>
              <a:t>SqueezeNet - </a:t>
            </a:r>
            <a:r>
              <a:rPr lang="ko-KR" altLang="en-US" sz="3200" dirty="0">
                <a:solidFill>
                  <a:schemeClr val="bg1"/>
                </a:solidFill>
              </a:rPr>
              <a:t>작은 모델 크기에 초점을 맞춘 </a:t>
            </a:r>
            <a:r>
              <a:rPr lang="en-US" altLang="ko-KR" sz="3200" dirty="0">
                <a:solidFill>
                  <a:schemeClr val="bg1"/>
                </a:solidFill>
              </a:rPr>
              <a:t>CNN </a:t>
            </a:r>
            <a:r>
              <a:rPr lang="ko-KR" altLang="en-US" sz="3200" dirty="0">
                <a:solidFill>
                  <a:schemeClr val="bg1"/>
                </a:solidFill>
              </a:rPr>
              <a:t>아키텍처</a:t>
            </a:r>
            <a:r>
              <a:rPr lang="en-US" altLang="ko-KR" sz="3200" dirty="0">
                <a:solidFill>
                  <a:schemeClr val="bg1"/>
                </a:solidFill>
              </a:rPr>
              <a:t>, </a:t>
            </a:r>
            <a:r>
              <a:rPr lang="ko-KR" altLang="en-US" sz="3200" dirty="0">
                <a:solidFill>
                  <a:schemeClr val="bg1"/>
                </a:solidFill>
              </a:rPr>
              <a:t>모바일 등의 실행을 고려하여 설계</a:t>
            </a:r>
            <a:r>
              <a:rPr lang="en-US" altLang="ko-KR" sz="3200" dirty="0">
                <a:solidFill>
                  <a:schemeClr val="bg1"/>
                </a:solidFill>
              </a:rPr>
              <a:t>, AlexNet </a:t>
            </a:r>
            <a:r>
              <a:rPr lang="ko-KR" altLang="en-US" sz="3200" dirty="0">
                <a:solidFill>
                  <a:schemeClr val="bg1"/>
                </a:solidFill>
              </a:rPr>
              <a:t>수준의 정확도를 유지하면서 모델 크 기를 대폭 줄임</a:t>
            </a:r>
            <a:r>
              <a:rPr lang="en-US" altLang="ko-KR" sz="3200" dirty="0">
                <a:solidFill>
                  <a:schemeClr val="bg1"/>
                </a:solidFill>
              </a:rPr>
              <a:t>. 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sz="3200" dirty="0">
              <a:solidFill>
                <a:schemeClr val="bg1"/>
              </a:solidFill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sz="3200" dirty="0">
                <a:solidFill>
                  <a:schemeClr val="bg1"/>
                </a:solidFill>
              </a:rPr>
              <a:t>Siamese Networks - </a:t>
            </a:r>
            <a:r>
              <a:rPr lang="ko-KR" altLang="en-US" sz="3200" dirty="0">
                <a:solidFill>
                  <a:schemeClr val="bg1"/>
                </a:solidFill>
              </a:rPr>
              <a:t>두 입력 이미지 사이의 유사도를 측정하는데 사용</a:t>
            </a:r>
            <a:r>
              <a:rPr lang="en-US" altLang="ko-KR" sz="3200" dirty="0">
                <a:solidFill>
                  <a:schemeClr val="bg1"/>
                </a:solidFill>
              </a:rPr>
              <a:t>, </a:t>
            </a:r>
            <a:r>
              <a:rPr lang="ko-KR" altLang="en-US" sz="3200" dirty="0">
                <a:solidFill>
                  <a:schemeClr val="bg1"/>
                </a:solidFill>
              </a:rPr>
              <a:t>이를 통해 같은 객체인지 다른 객체인지를 판별  </a:t>
            </a:r>
            <a:r>
              <a:rPr lang="en-US" altLang="ko-KR" sz="3200" dirty="0">
                <a:solidFill>
                  <a:schemeClr val="bg1"/>
                </a:solidFill>
              </a:rPr>
              <a:t>(</a:t>
            </a:r>
            <a:r>
              <a:rPr lang="ko-KR" altLang="en-US" sz="3200" dirty="0">
                <a:solidFill>
                  <a:schemeClr val="bg1"/>
                </a:solidFill>
              </a:rPr>
              <a:t>얼굴 인식</a:t>
            </a:r>
            <a:r>
              <a:rPr lang="en-US" altLang="ko-KR" sz="3200" dirty="0">
                <a:solidFill>
                  <a:schemeClr val="bg1"/>
                </a:solidFill>
              </a:rPr>
              <a:t>, </a:t>
            </a:r>
            <a:r>
              <a:rPr lang="ko-KR" altLang="en-US" sz="3200" dirty="0">
                <a:solidFill>
                  <a:schemeClr val="bg1"/>
                </a:solidFill>
              </a:rPr>
              <a:t>이미지 매칭</a:t>
            </a:r>
            <a:r>
              <a:rPr lang="en-US" altLang="ko-KR" sz="3200" dirty="0">
                <a:solidFill>
                  <a:schemeClr val="bg1"/>
                </a:solidFill>
              </a:rPr>
              <a:t>, </a:t>
            </a:r>
            <a:r>
              <a:rPr lang="ko-KR" altLang="en-US" sz="3200" dirty="0">
                <a:solidFill>
                  <a:schemeClr val="bg1"/>
                </a:solidFill>
              </a:rPr>
              <a:t>감시 시스템에 사용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grpSp>
        <p:nvGrpSpPr>
          <p:cNvPr id="2" name="그룹 1003">
            <a:extLst>
              <a:ext uri="{FF2B5EF4-FFF2-40B4-BE49-F238E27FC236}">
                <a16:creationId xmlns:a16="http://schemas.microsoft.com/office/drawing/2014/main" id="{DC53F587-2B36-D21E-BBCE-FD3BC9C9708A}"/>
              </a:ext>
            </a:extLst>
          </p:cNvPr>
          <p:cNvGrpSpPr/>
          <p:nvPr/>
        </p:nvGrpSpPr>
        <p:grpSpPr>
          <a:xfrm>
            <a:off x="228600" y="185121"/>
            <a:ext cx="932428" cy="621609"/>
            <a:chOff x="713205" y="710625"/>
            <a:chExt cx="932428" cy="621609"/>
          </a:xfrm>
        </p:grpSpPr>
        <p:pic>
          <p:nvPicPr>
            <p:cNvPr id="5" name="Object 11">
              <a:extLst>
                <a:ext uri="{FF2B5EF4-FFF2-40B4-BE49-F238E27FC236}">
                  <a16:creationId xmlns:a16="http://schemas.microsoft.com/office/drawing/2014/main" id="{BDC45504-8044-131F-E576-1A491F647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713205" y="710625"/>
              <a:ext cx="932428" cy="621609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264EB98-ACDC-7D96-0DC6-7AB6357FD31E}"/>
              </a:ext>
            </a:extLst>
          </p:cNvPr>
          <p:cNvSpPr txBox="1"/>
          <p:nvPr/>
        </p:nvSpPr>
        <p:spPr>
          <a:xfrm>
            <a:off x="232503" y="1372044"/>
            <a:ext cx="5773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srgbClr val="EAB200"/>
                </a:solidFill>
              </a:rPr>
              <a:t>RPI 5</a:t>
            </a:r>
            <a:r>
              <a:rPr lang="ko-KR" altLang="en-US" sz="2800" dirty="0">
                <a:solidFill>
                  <a:srgbClr val="EAB200"/>
                </a:solidFill>
              </a:rPr>
              <a:t>에서 실행하기에 적합한 모델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EAB200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4388C1-2565-9BDE-82E1-24B659CDDDD0}"/>
              </a:ext>
            </a:extLst>
          </p:cNvPr>
          <p:cNvSpPr txBox="1"/>
          <p:nvPr/>
        </p:nvSpPr>
        <p:spPr>
          <a:xfrm>
            <a:off x="-457200" y="8901550"/>
            <a:ext cx="2819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03</a:t>
            </a:r>
            <a:endParaRPr kumimoji="0" lang="ko-KR" altLang="en-US" sz="7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6925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8806723"/>
            <a:ext cx="18285714" cy="1478992"/>
            <a:chOff x="0" y="8806723"/>
            <a:chExt cx="18285714" cy="14789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8806723"/>
              <a:ext cx="18285714" cy="147899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 flipV="1">
            <a:off x="5105400" y="789157"/>
            <a:ext cx="13180314" cy="45719"/>
            <a:chOff x="3646059" y="1959651"/>
            <a:chExt cx="15238095" cy="1428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46059" y="1959651"/>
              <a:ext cx="15238095" cy="142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04800" y="2142337"/>
            <a:ext cx="1428571" cy="53352"/>
            <a:chOff x="2999349" y="2928442"/>
            <a:chExt cx="1428571" cy="6503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99349" y="2928442"/>
              <a:ext cx="1428571" cy="65035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3BC6FD6-EAC3-45C0-8270-55D338887508}"/>
              </a:ext>
            </a:extLst>
          </p:cNvPr>
          <p:cNvSpPr txBox="1"/>
          <p:nvPr/>
        </p:nvSpPr>
        <p:spPr>
          <a:xfrm>
            <a:off x="-304800" y="393862"/>
            <a:ext cx="6847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+mn-cs"/>
              </a:rPr>
              <a:t>관련 기술 조사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DE47E9-816A-1300-1275-75339C5C7349}"/>
              </a:ext>
            </a:extLst>
          </p:cNvPr>
          <p:cNvSpPr txBox="1"/>
          <p:nvPr/>
        </p:nvSpPr>
        <p:spPr>
          <a:xfrm>
            <a:off x="1730059" y="1928428"/>
            <a:ext cx="1168114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sz="3200" dirty="0">
                <a:solidFill>
                  <a:schemeClr val="bg1"/>
                </a:solidFill>
              </a:rPr>
              <a:t>OpenPose - </a:t>
            </a:r>
            <a:r>
              <a:rPr lang="ko-KR" altLang="en-US" sz="3200" dirty="0">
                <a:solidFill>
                  <a:schemeClr val="bg1"/>
                </a:solidFill>
              </a:rPr>
              <a:t>사람의 자세를 실시간으로 추정할 수 있는 고급모델</a:t>
            </a:r>
            <a:r>
              <a:rPr lang="en-US" altLang="ko-KR" sz="3200" dirty="0">
                <a:solidFill>
                  <a:schemeClr val="bg1"/>
                </a:solidFill>
              </a:rPr>
              <a:t>. </a:t>
            </a:r>
            <a:r>
              <a:rPr lang="ko-KR" altLang="en-US" sz="3200" dirty="0">
                <a:solidFill>
                  <a:schemeClr val="bg1"/>
                </a:solidFill>
              </a:rPr>
              <a:t>상대적으로 많은 컴퓨팅 자원을 요구 </a:t>
            </a:r>
            <a:r>
              <a:rPr lang="en-US" altLang="ko-KR" sz="3200" dirty="0">
                <a:solidFill>
                  <a:schemeClr val="bg1"/>
                </a:solidFill>
              </a:rPr>
              <a:t>(</a:t>
            </a:r>
            <a:r>
              <a:rPr lang="ko-KR" altLang="en-US" sz="3200" dirty="0">
                <a:solidFill>
                  <a:schemeClr val="bg1"/>
                </a:solidFill>
              </a:rPr>
              <a:t>포즈 추정</a:t>
            </a:r>
            <a:r>
              <a:rPr lang="en-US" altLang="ko-KR" sz="3200" dirty="0">
                <a:solidFill>
                  <a:schemeClr val="bg1"/>
                </a:solidFill>
              </a:rPr>
              <a:t>) 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sz="3200" dirty="0">
              <a:solidFill>
                <a:schemeClr val="bg1"/>
              </a:solidFill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sz="3200" dirty="0">
              <a:solidFill>
                <a:schemeClr val="bg1"/>
              </a:solidFill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sz="3200" dirty="0">
              <a:solidFill>
                <a:schemeClr val="bg1"/>
              </a:solidFill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sz="3200" dirty="0">
              <a:solidFill>
                <a:schemeClr val="bg1"/>
              </a:solidFill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sz="3200" dirty="0">
                <a:solidFill>
                  <a:schemeClr val="bg1"/>
                </a:solidFill>
              </a:rPr>
              <a:t>Mask R-CNN  - </a:t>
            </a:r>
            <a:r>
              <a:rPr lang="ko-KR" altLang="en-US" sz="3200" dirty="0">
                <a:solidFill>
                  <a:schemeClr val="bg1"/>
                </a:solidFill>
              </a:rPr>
              <a:t>객체 검출과 함께 객체의 정확한 영역을 분할하는 것이 가능한 모델</a:t>
            </a:r>
            <a:r>
              <a:rPr lang="en-US" altLang="ko-KR" sz="3200" dirty="0">
                <a:solidFill>
                  <a:schemeClr val="bg1"/>
                </a:solidFill>
              </a:rPr>
              <a:t>, </a:t>
            </a:r>
            <a:r>
              <a:rPr lang="ko-KR" altLang="en-US" sz="3200" dirty="0">
                <a:solidFill>
                  <a:schemeClr val="bg1"/>
                </a:solidFill>
              </a:rPr>
              <a:t>이미지 내 객체의 정밀한 위치와 형태를 파악하는 데 사용</a:t>
            </a:r>
            <a:r>
              <a:rPr lang="en-US" altLang="ko-KR" sz="3200" dirty="0">
                <a:solidFill>
                  <a:schemeClr val="bg1"/>
                </a:solidFill>
              </a:rPr>
              <a:t>.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200" dirty="0">
                <a:solidFill>
                  <a:schemeClr val="bg1"/>
                </a:solidFill>
              </a:rPr>
              <a:t>     (</a:t>
            </a:r>
            <a:r>
              <a:rPr lang="ko-KR" altLang="en-US" sz="3200" dirty="0">
                <a:solidFill>
                  <a:schemeClr val="bg1"/>
                </a:solidFill>
              </a:rPr>
              <a:t>객체 검출 및 세그먼테이 션</a:t>
            </a:r>
            <a:r>
              <a:rPr lang="en-US" altLang="ko-KR" sz="3200" dirty="0">
                <a:solidFill>
                  <a:schemeClr val="bg1"/>
                </a:solidFill>
              </a:rPr>
              <a:t>, </a:t>
            </a:r>
            <a:r>
              <a:rPr lang="ko-KR" altLang="en-US" sz="3200" dirty="0">
                <a:solidFill>
                  <a:schemeClr val="bg1"/>
                </a:solidFill>
              </a:rPr>
              <a:t>고정밀 객체 인식 및 추적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grpSp>
        <p:nvGrpSpPr>
          <p:cNvPr id="2" name="그룹 1003">
            <a:extLst>
              <a:ext uri="{FF2B5EF4-FFF2-40B4-BE49-F238E27FC236}">
                <a16:creationId xmlns:a16="http://schemas.microsoft.com/office/drawing/2014/main" id="{DC53F587-2B36-D21E-BBCE-FD3BC9C9708A}"/>
              </a:ext>
            </a:extLst>
          </p:cNvPr>
          <p:cNvGrpSpPr/>
          <p:nvPr/>
        </p:nvGrpSpPr>
        <p:grpSpPr>
          <a:xfrm>
            <a:off x="228600" y="185121"/>
            <a:ext cx="932428" cy="621609"/>
            <a:chOff x="713205" y="710625"/>
            <a:chExt cx="932428" cy="621609"/>
          </a:xfrm>
        </p:grpSpPr>
        <p:pic>
          <p:nvPicPr>
            <p:cNvPr id="5" name="Object 11">
              <a:extLst>
                <a:ext uri="{FF2B5EF4-FFF2-40B4-BE49-F238E27FC236}">
                  <a16:creationId xmlns:a16="http://schemas.microsoft.com/office/drawing/2014/main" id="{BDC45504-8044-131F-E576-1A491F647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713205" y="710625"/>
              <a:ext cx="932428" cy="621609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264EB98-ACDC-7D96-0DC6-7AB6357FD31E}"/>
              </a:ext>
            </a:extLst>
          </p:cNvPr>
          <p:cNvSpPr txBox="1"/>
          <p:nvPr/>
        </p:nvSpPr>
        <p:spPr>
          <a:xfrm>
            <a:off x="-457200" y="1372044"/>
            <a:ext cx="5773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>
                <a:solidFill>
                  <a:srgbClr val="D2A000"/>
                </a:solidFill>
              </a:rPr>
              <a:t>컴퓨팅 자원이 많은 모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D2A000"/>
                </a:solidFill>
                <a:effectLst/>
                <a:uLnTx/>
                <a:uFillTx/>
                <a:latin typeface="Calibri"/>
                <a:cs typeface="+mn-cs"/>
              </a:rPr>
              <a:t>델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D2A000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8BCEFD1-AD3D-40EB-76FC-A9720512DE7B}"/>
              </a:ext>
            </a:extLst>
          </p:cNvPr>
          <p:cNvGrpSpPr/>
          <p:nvPr/>
        </p:nvGrpSpPr>
        <p:grpSpPr>
          <a:xfrm>
            <a:off x="13563600" y="1062196"/>
            <a:ext cx="2209800" cy="3268433"/>
            <a:chOff x="13464859" y="1018235"/>
            <a:chExt cx="2613341" cy="398811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0293A10-1FB8-2C82-9B21-74A2C65F6BE7}"/>
                </a:ext>
              </a:extLst>
            </p:cNvPr>
            <p:cNvSpPr/>
            <p:nvPr/>
          </p:nvSpPr>
          <p:spPr>
            <a:xfrm>
              <a:off x="13464859" y="1018235"/>
              <a:ext cx="2613341" cy="3988112"/>
            </a:xfrm>
            <a:prstGeom prst="rect">
              <a:avLst/>
            </a:prstGeom>
            <a:solidFill>
              <a:srgbClr val="D2A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 descr="OpenPose] 영상 손가락 마디&amp;관절 인식">
              <a:extLst>
                <a:ext uri="{FF2B5EF4-FFF2-40B4-BE49-F238E27FC236}">
                  <a16:creationId xmlns:a16="http://schemas.microsoft.com/office/drawing/2014/main" id="{D7E49C83-7920-BDB2-30F2-37D7384FED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27612" y="1159585"/>
              <a:ext cx="2287833" cy="37054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B38C6CB-FA60-8E91-564C-240DD78C3D10}"/>
              </a:ext>
            </a:extLst>
          </p:cNvPr>
          <p:cNvGrpSpPr/>
          <p:nvPr/>
        </p:nvGrpSpPr>
        <p:grpSpPr>
          <a:xfrm>
            <a:off x="13258800" y="4838700"/>
            <a:ext cx="4724400" cy="2209800"/>
            <a:chOff x="13258800" y="4838700"/>
            <a:chExt cx="4724400" cy="22098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DC34CED-86F1-190E-E3AB-40744622D77D}"/>
                </a:ext>
              </a:extLst>
            </p:cNvPr>
            <p:cNvSpPr/>
            <p:nvPr/>
          </p:nvSpPr>
          <p:spPr>
            <a:xfrm>
              <a:off x="13258800" y="4838700"/>
              <a:ext cx="4724400" cy="2209800"/>
            </a:xfrm>
            <a:prstGeom prst="rect">
              <a:avLst/>
            </a:prstGeom>
            <a:solidFill>
              <a:srgbClr val="D2A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8" name="Picture 4" descr="Mask R-CNN 논문(Mask R-CNN) 리뷰">
              <a:extLst>
                <a:ext uri="{FF2B5EF4-FFF2-40B4-BE49-F238E27FC236}">
                  <a16:creationId xmlns:a16="http://schemas.microsoft.com/office/drawing/2014/main" id="{C01DA7D9-D135-EAE0-2D22-D606EB471C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11201" y="4960857"/>
              <a:ext cx="4424261" cy="19202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7677168-3A4D-298F-EED6-6F5887217DA5}"/>
              </a:ext>
            </a:extLst>
          </p:cNvPr>
          <p:cNvSpPr txBox="1"/>
          <p:nvPr/>
        </p:nvSpPr>
        <p:spPr>
          <a:xfrm>
            <a:off x="-457200" y="8901550"/>
            <a:ext cx="2819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03</a:t>
            </a:r>
            <a:endParaRPr kumimoji="0" lang="ko-KR" altLang="en-US" sz="7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1600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83481" y="-145073"/>
            <a:ext cx="18838203" cy="2200328"/>
            <a:chOff x="-552489" y="0"/>
            <a:chExt cx="18838203" cy="22003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52489" y="0"/>
              <a:ext cx="18838203" cy="2200328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6953804" y="427807"/>
            <a:ext cx="939304" cy="578585"/>
            <a:chOff x="16953804" y="427807"/>
            <a:chExt cx="939304" cy="578585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53804" y="427807"/>
              <a:ext cx="939304" cy="57858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25C4447-AD33-E96A-6E7F-F2EA12B7802C}"/>
              </a:ext>
            </a:extLst>
          </p:cNvPr>
          <p:cNvSpPr txBox="1"/>
          <p:nvPr/>
        </p:nvSpPr>
        <p:spPr>
          <a:xfrm>
            <a:off x="4598069" y="1170129"/>
            <a:ext cx="10994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cs typeface="+mn-cs"/>
              </a:rPr>
              <a:t>향후 계획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DFD764-7E06-BA06-B7F8-CABD6D9DCAE3}"/>
              </a:ext>
            </a:extLst>
          </p:cNvPr>
          <p:cNvSpPr txBox="1"/>
          <p:nvPr/>
        </p:nvSpPr>
        <p:spPr>
          <a:xfrm>
            <a:off x="76300" y="854926"/>
            <a:ext cx="2819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0</a:t>
            </a:r>
            <a:r>
              <a:rPr lang="en-US" altLang="ko-KR" sz="72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</a:rPr>
              <a:t>4</a:t>
            </a:r>
            <a:endParaRPr kumimoji="0" lang="ko-KR" altLang="en-US" sz="7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A3544E8-B715-38F1-6CFE-2E26CF217732}"/>
              </a:ext>
            </a:extLst>
          </p:cNvPr>
          <p:cNvGrpSpPr/>
          <p:nvPr/>
        </p:nvGrpSpPr>
        <p:grpSpPr>
          <a:xfrm>
            <a:off x="354496" y="3055254"/>
            <a:ext cx="16572804" cy="6907738"/>
            <a:chOff x="381000" y="3264962"/>
            <a:chExt cx="16572804" cy="690773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0EA9C6F-C72E-31D1-0BBA-2DAF269135DA}"/>
                </a:ext>
              </a:extLst>
            </p:cNvPr>
            <p:cNvSpPr/>
            <p:nvPr/>
          </p:nvSpPr>
          <p:spPr>
            <a:xfrm>
              <a:off x="381000" y="3264962"/>
              <a:ext cx="16572804" cy="6907738"/>
            </a:xfrm>
            <a:prstGeom prst="rect">
              <a:avLst/>
            </a:prstGeom>
            <a:solidFill>
              <a:srgbClr val="D2A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 descr="텍스트, 스크린샷, 도표, 폰트이(가) 표시된 사진&#10;&#10;자동 생성된 설명">
              <a:extLst>
                <a:ext uri="{FF2B5EF4-FFF2-40B4-BE49-F238E27FC236}">
                  <a16:creationId xmlns:a16="http://schemas.microsoft.com/office/drawing/2014/main" id="{C8286CEF-8988-963A-D8CE-E0EAEB8F0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" y="3385004"/>
              <a:ext cx="16255463" cy="6649843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C091287-0051-867E-DF3D-956AC8B8AA1D}"/>
              </a:ext>
            </a:extLst>
          </p:cNvPr>
          <p:cNvSpPr txBox="1"/>
          <p:nvPr/>
        </p:nvSpPr>
        <p:spPr>
          <a:xfrm>
            <a:off x="-381000" y="2275388"/>
            <a:ext cx="6847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EAB200"/>
                </a:solidFill>
                <a:effectLst/>
                <a:uLnTx/>
                <a:uFillTx/>
                <a:latin typeface="Calibri"/>
                <a:cs typeface="+mn-cs"/>
              </a:rPr>
              <a:t>프로젝트 전체 흐름도</a:t>
            </a:r>
          </a:p>
        </p:txBody>
      </p:sp>
    </p:spTree>
    <p:extLst>
      <p:ext uri="{BB962C8B-B14F-4D97-AF65-F5344CB8AC3E}">
        <p14:creationId xmlns:p14="http://schemas.microsoft.com/office/powerpoint/2010/main" val="705568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1E24591-369E-9D84-FEBE-2C96E4EF623D}"/>
              </a:ext>
            </a:extLst>
          </p:cNvPr>
          <p:cNvSpPr/>
          <p:nvPr/>
        </p:nvSpPr>
        <p:spPr>
          <a:xfrm>
            <a:off x="228600" y="3390900"/>
            <a:ext cx="8382000" cy="5236265"/>
          </a:xfrm>
          <a:prstGeom prst="rect">
            <a:avLst/>
          </a:prstGeom>
          <a:solidFill>
            <a:srgbClr val="D2A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01" name="그룹 1001"/>
          <p:cNvGrpSpPr/>
          <p:nvPr/>
        </p:nvGrpSpPr>
        <p:grpSpPr>
          <a:xfrm>
            <a:off x="-183481" y="-145073"/>
            <a:ext cx="18838203" cy="2200328"/>
            <a:chOff x="-552489" y="0"/>
            <a:chExt cx="18838203" cy="22003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52489" y="0"/>
              <a:ext cx="18838203" cy="2200328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6953804" y="427807"/>
            <a:ext cx="939304" cy="578585"/>
            <a:chOff x="16953804" y="427807"/>
            <a:chExt cx="939304" cy="578585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53804" y="427807"/>
              <a:ext cx="939304" cy="57858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25C4447-AD33-E96A-6E7F-F2EA12B7802C}"/>
              </a:ext>
            </a:extLst>
          </p:cNvPr>
          <p:cNvSpPr txBox="1"/>
          <p:nvPr/>
        </p:nvSpPr>
        <p:spPr>
          <a:xfrm>
            <a:off x="4598069" y="1170129"/>
            <a:ext cx="10994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cs typeface="+mn-cs"/>
              </a:rPr>
              <a:t>향후 계획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DFD764-7E06-BA06-B7F8-CABD6D9DCAE3}"/>
              </a:ext>
            </a:extLst>
          </p:cNvPr>
          <p:cNvSpPr txBox="1"/>
          <p:nvPr/>
        </p:nvSpPr>
        <p:spPr>
          <a:xfrm>
            <a:off x="76300" y="854926"/>
            <a:ext cx="2819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cs typeface="+mn-cs"/>
              </a:rPr>
              <a:t>04</a:t>
            </a:r>
            <a:endParaRPr kumimoji="0" lang="ko-KR" altLang="en-US" sz="7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3D3798B-BC7E-BACE-9E50-D38EDF745665}"/>
              </a:ext>
            </a:extLst>
          </p:cNvPr>
          <p:cNvGrpSpPr/>
          <p:nvPr/>
        </p:nvGrpSpPr>
        <p:grpSpPr>
          <a:xfrm>
            <a:off x="8763000" y="3390900"/>
            <a:ext cx="9296400" cy="5190974"/>
            <a:chOff x="8763000" y="3390900"/>
            <a:chExt cx="9296400" cy="5190974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9C5E3C3-1B9E-BF10-0055-BA8F8EB37287}"/>
                </a:ext>
              </a:extLst>
            </p:cNvPr>
            <p:cNvSpPr/>
            <p:nvPr/>
          </p:nvSpPr>
          <p:spPr>
            <a:xfrm>
              <a:off x="8763000" y="3390900"/>
              <a:ext cx="9296400" cy="5190974"/>
            </a:xfrm>
            <a:prstGeom prst="rect">
              <a:avLst/>
            </a:prstGeom>
            <a:solidFill>
              <a:srgbClr val="D2A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 descr="텍스트, 소프트웨어, 컴퓨터 아이콘, 컴퓨터이(가) 표시된 사진&#10;&#10;자동 생성된 설명">
              <a:extLst>
                <a:ext uri="{FF2B5EF4-FFF2-40B4-BE49-F238E27FC236}">
                  <a16:creationId xmlns:a16="http://schemas.microsoft.com/office/drawing/2014/main" id="{2CD928A2-39A2-9753-5F3B-F4CA34A76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8913" y="3580540"/>
              <a:ext cx="9018087" cy="4811693"/>
            </a:xfrm>
            <a:prstGeom prst="rect">
              <a:avLst/>
            </a:prstGeom>
          </p:spPr>
        </p:pic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5785060E-125F-02D8-CA6F-4755B32F1C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" y="3592849"/>
            <a:ext cx="8077200" cy="48116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418E7F-44D0-9328-8204-5BC48C0FF63C}"/>
              </a:ext>
            </a:extLst>
          </p:cNvPr>
          <p:cNvSpPr txBox="1"/>
          <p:nvPr/>
        </p:nvSpPr>
        <p:spPr>
          <a:xfrm>
            <a:off x="-533400" y="2274217"/>
            <a:ext cx="108014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+mn-cs"/>
              </a:rPr>
              <a:t>  </a:t>
            </a: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EAB200"/>
                </a:solidFill>
                <a:effectLst/>
                <a:uLnTx/>
                <a:uFillTx/>
                <a:latin typeface="Calibri"/>
                <a:cs typeface="+mn-cs"/>
              </a:rPr>
              <a:t>1. </a:t>
            </a:r>
            <a:r>
              <a:rPr kumimoji="0" lang="ko-KR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EAB200"/>
                </a:solidFill>
                <a:effectLst/>
                <a:uLnTx/>
                <a:uFillTx/>
                <a:latin typeface="Calibri"/>
                <a:cs typeface="+mn-cs"/>
              </a:rPr>
              <a:t>프레임워크를 위한 </a:t>
            </a: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EAB200"/>
                </a:solidFill>
                <a:effectLst/>
                <a:uLnTx/>
                <a:uFillTx/>
                <a:latin typeface="Calibri"/>
                <a:cs typeface="+mn-cs"/>
              </a:rPr>
              <a:t>docker </a:t>
            </a:r>
            <a:r>
              <a:rPr kumimoji="0" lang="ko-KR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EAB200"/>
                </a:solidFill>
                <a:effectLst/>
                <a:uLnTx/>
                <a:uFillTx/>
                <a:latin typeface="Calibri"/>
                <a:cs typeface="+mn-cs"/>
              </a:rPr>
              <a:t>환경 설정</a:t>
            </a:r>
          </a:p>
        </p:txBody>
      </p:sp>
    </p:spTree>
    <p:extLst>
      <p:ext uri="{BB962C8B-B14F-4D97-AF65-F5344CB8AC3E}">
        <p14:creationId xmlns:p14="http://schemas.microsoft.com/office/powerpoint/2010/main" val="4156074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1035</Words>
  <Application>Microsoft Office PowerPoint</Application>
  <PresentationFormat>사용자 지정</PresentationFormat>
  <Paragraphs>92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gg sans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Yunoh Seo</cp:lastModifiedBy>
  <cp:revision>1</cp:revision>
  <dcterms:created xsi:type="dcterms:W3CDTF">2023-12-02T17:04:16Z</dcterms:created>
  <dcterms:modified xsi:type="dcterms:W3CDTF">2024-03-24T06:44:58Z</dcterms:modified>
</cp:coreProperties>
</file>