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1EE4E-3085-48E1-BF6F-A2C8224C0C5B}" v="262" dt="2024-04-16T13:30:11.412"/>
    <p1510:client id="{840F65C8-68DF-4AAE-856C-4F1783051E79}" v="125" dt="2024-04-17T02:59:5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72569" autoAdjust="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oh Seo" userId="efae776377444399" providerId="LiveId" clId="{840F65C8-68DF-4AAE-856C-4F1783051E79}"/>
    <pc:docChg chg="undo custSel addSld delSld modSld sldOrd">
      <pc:chgData name="Yunoh Seo" userId="efae776377444399" providerId="LiveId" clId="{840F65C8-68DF-4AAE-856C-4F1783051E79}" dt="2024-04-17T02:59:50.565" v="1392" actId="20577"/>
      <pc:docMkLst>
        <pc:docMk/>
      </pc:docMkLst>
      <pc:sldChg chg="addSp modSp mod ord">
        <pc:chgData name="Yunoh Seo" userId="efae776377444399" providerId="LiveId" clId="{840F65C8-68DF-4AAE-856C-4F1783051E79}" dt="2024-04-17T02:43:01.654" v="496" actId="1036"/>
        <pc:sldMkLst>
          <pc:docMk/>
          <pc:sldMk cId="1857560704" sldId="257"/>
        </pc:sldMkLst>
        <pc:spChg chg="mod">
          <ac:chgData name="Yunoh Seo" userId="efae776377444399" providerId="LiveId" clId="{840F65C8-68DF-4AAE-856C-4F1783051E79}" dt="2024-04-17T02:42:59.811" v="490" actId="164"/>
          <ac:spMkLst>
            <pc:docMk/>
            <pc:sldMk cId="1857560704" sldId="257"/>
            <ac:spMk id="9" creationId="{302A7955-CF9F-1D9D-22B8-FB1CF5721D88}"/>
          </ac:spMkLst>
        </pc:spChg>
        <pc:spChg chg="mod">
          <ac:chgData name="Yunoh Seo" userId="efae776377444399" providerId="LiveId" clId="{840F65C8-68DF-4AAE-856C-4F1783051E79}" dt="2024-04-17T02:42:59.811" v="490" actId="164"/>
          <ac:spMkLst>
            <pc:docMk/>
            <pc:sldMk cId="1857560704" sldId="257"/>
            <ac:spMk id="12" creationId="{2DBEEEEC-D102-A4DC-9196-E5047AC08077}"/>
          </ac:spMkLst>
        </pc:spChg>
        <pc:grpChg chg="add mod">
          <ac:chgData name="Yunoh Seo" userId="efae776377444399" providerId="LiveId" clId="{840F65C8-68DF-4AAE-856C-4F1783051E79}" dt="2024-04-17T02:43:01.654" v="496" actId="1036"/>
          <ac:grpSpMkLst>
            <pc:docMk/>
            <pc:sldMk cId="1857560704" sldId="257"/>
            <ac:grpSpMk id="2" creationId="{E6792C6B-5CD3-422D-950A-AB1D5379C3C5}"/>
          </ac:grpSpMkLst>
        </pc:grpChg>
      </pc:sldChg>
      <pc:sldChg chg="addSp modSp mod ord modNotesTx">
        <pc:chgData name="Yunoh Seo" userId="efae776377444399" providerId="LiveId" clId="{840F65C8-68DF-4AAE-856C-4F1783051E79}" dt="2024-04-17T02:59:50.565" v="1392" actId="20577"/>
        <pc:sldMkLst>
          <pc:docMk/>
          <pc:sldMk cId="2120292262" sldId="258"/>
        </pc:sldMkLst>
        <pc:spChg chg="add mod">
          <ac:chgData name="Yunoh Seo" userId="efae776377444399" providerId="LiveId" clId="{840F65C8-68DF-4AAE-856C-4F1783051E79}" dt="2024-04-17T02:41:19.876" v="453" actId="207"/>
          <ac:spMkLst>
            <pc:docMk/>
            <pc:sldMk cId="2120292262" sldId="258"/>
            <ac:spMk id="2" creationId="{CDEA0312-C4B8-A905-AB3C-F0ED62119300}"/>
          </ac:spMkLst>
        </pc:spChg>
        <pc:spChg chg="mod">
          <ac:chgData name="Yunoh Seo" userId="efae776377444399" providerId="LiveId" clId="{840F65C8-68DF-4AAE-856C-4F1783051E79}" dt="2024-04-17T02:56:09.565" v="856" actId="20577"/>
          <ac:spMkLst>
            <pc:docMk/>
            <pc:sldMk cId="2120292262" sldId="258"/>
            <ac:spMk id="13" creationId="{B8CE6A36-FAFB-D742-AD0F-842BB79BA50B}"/>
          </ac:spMkLst>
        </pc:spChg>
        <pc:grpChg chg="add mod">
          <ac:chgData name="Yunoh Seo" userId="efae776377444399" providerId="LiveId" clId="{840F65C8-68DF-4AAE-856C-4F1783051E79}" dt="2024-04-17T02:56:16.112" v="858" actId="1076"/>
          <ac:grpSpMkLst>
            <pc:docMk/>
            <pc:sldMk cId="2120292262" sldId="258"/>
            <ac:grpSpMk id="11" creationId="{E2268F6A-5A0D-35CC-066B-582C70FAAA57}"/>
          </ac:grpSpMkLst>
        </pc:grpChg>
        <pc:picChg chg="add mod">
          <ac:chgData name="Yunoh Seo" userId="efae776377444399" providerId="LiveId" clId="{840F65C8-68DF-4AAE-856C-4F1783051E79}" dt="2024-04-17T02:55:52.624" v="852" actId="164"/>
          <ac:picMkLst>
            <pc:docMk/>
            <pc:sldMk cId="2120292262" sldId="258"/>
            <ac:picMk id="8" creationId="{3566374F-6A48-A8B0-415A-08A0E84701D8}"/>
          </ac:picMkLst>
        </pc:picChg>
        <pc:picChg chg="add mod">
          <ac:chgData name="Yunoh Seo" userId="efae776377444399" providerId="LiveId" clId="{840F65C8-68DF-4AAE-856C-4F1783051E79}" dt="2024-04-17T02:55:12.877" v="836"/>
          <ac:picMkLst>
            <pc:docMk/>
            <pc:sldMk cId="2120292262" sldId="258"/>
            <ac:picMk id="9" creationId="{52308A91-D03D-C883-FA38-F6AE73409966}"/>
          </ac:picMkLst>
        </pc:picChg>
        <pc:picChg chg="add mod">
          <ac:chgData name="Yunoh Seo" userId="efae776377444399" providerId="LiveId" clId="{840F65C8-68DF-4AAE-856C-4F1783051E79}" dt="2024-04-17T02:56:11.810" v="857" actId="1037"/>
          <ac:picMkLst>
            <pc:docMk/>
            <pc:sldMk cId="2120292262" sldId="258"/>
            <ac:picMk id="10" creationId="{0F31F50E-7BBA-307E-96E1-55A24F090737}"/>
          </ac:picMkLst>
        </pc:picChg>
        <pc:picChg chg="mod">
          <ac:chgData name="Yunoh Seo" userId="efae776377444399" providerId="LiveId" clId="{840F65C8-68DF-4AAE-856C-4F1783051E79}" dt="2024-04-17T02:40:26.814" v="441" actId="1076"/>
          <ac:picMkLst>
            <pc:docMk/>
            <pc:sldMk cId="2120292262" sldId="258"/>
            <ac:picMk id="12" creationId="{AB5D21F8-CB30-64CD-8378-A71AF2A9FB8E}"/>
          </ac:picMkLst>
        </pc:picChg>
      </pc:sldChg>
      <pc:sldChg chg="ord">
        <pc:chgData name="Yunoh Seo" userId="efae776377444399" providerId="LiveId" clId="{840F65C8-68DF-4AAE-856C-4F1783051E79}" dt="2024-04-17T01:52:58.573" v="120"/>
        <pc:sldMkLst>
          <pc:docMk/>
          <pc:sldMk cId="2456296581" sldId="259"/>
        </pc:sldMkLst>
      </pc:sldChg>
      <pc:sldChg chg="addSp modSp mod modNotesTx">
        <pc:chgData name="Yunoh Seo" userId="efae776377444399" providerId="LiveId" clId="{840F65C8-68DF-4AAE-856C-4F1783051E79}" dt="2024-04-17T01:48:48.381" v="78" actId="2"/>
        <pc:sldMkLst>
          <pc:docMk/>
          <pc:sldMk cId="1707221411" sldId="260"/>
        </pc:sldMkLst>
        <pc:spChg chg="add">
          <ac:chgData name="Yunoh Seo" userId="efae776377444399" providerId="LiveId" clId="{840F65C8-68DF-4AAE-856C-4F1783051E79}" dt="2024-04-17T01:46:32.119" v="4"/>
          <ac:spMkLst>
            <pc:docMk/>
            <pc:sldMk cId="1707221411" sldId="260"/>
            <ac:spMk id="2" creationId="{EA6A9543-1C27-13D8-4686-ACB932A7CA23}"/>
          </ac:spMkLst>
        </pc:spChg>
        <pc:spChg chg="add mod">
          <ac:chgData name="Yunoh Seo" userId="efae776377444399" providerId="LiveId" clId="{840F65C8-68DF-4AAE-856C-4F1783051E79}" dt="2024-04-17T01:48:48.381" v="78" actId="2"/>
          <ac:spMkLst>
            <pc:docMk/>
            <pc:sldMk cId="1707221411" sldId="260"/>
            <ac:spMk id="9" creationId="{01F2B929-C1F6-0BED-2EAF-D04424CCBC67}"/>
          </ac:spMkLst>
        </pc:spChg>
        <pc:grpChg chg="mod">
          <ac:chgData name="Yunoh Seo" userId="efae776377444399" providerId="LiveId" clId="{840F65C8-68DF-4AAE-856C-4F1783051E79}" dt="2024-04-17T01:47:05.816" v="26" actId="1038"/>
          <ac:grpSpMkLst>
            <pc:docMk/>
            <pc:sldMk cId="1707221411" sldId="260"/>
            <ac:grpSpMk id="29" creationId="{AEA9F806-0956-1CDA-C228-2D3356A536DE}"/>
          </ac:grpSpMkLst>
        </pc:grpChg>
        <pc:picChg chg="add mod">
          <ac:chgData name="Yunoh Seo" userId="efae776377444399" providerId="LiveId" clId="{840F65C8-68DF-4AAE-856C-4F1783051E79}" dt="2024-04-17T01:47:08.326" v="30" actId="1037"/>
          <ac:picMkLst>
            <pc:docMk/>
            <pc:sldMk cId="1707221411" sldId="260"/>
            <ac:picMk id="8" creationId="{488BABE6-4E96-B893-FE61-97F320726E7E}"/>
          </ac:picMkLst>
        </pc:picChg>
        <pc:picChg chg="mod">
          <ac:chgData name="Yunoh Seo" userId="efae776377444399" providerId="LiveId" clId="{840F65C8-68DF-4AAE-856C-4F1783051E79}" dt="2024-04-17T01:47:14.621" v="32" actId="1076"/>
          <ac:picMkLst>
            <pc:docMk/>
            <pc:sldMk cId="1707221411" sldId="260"/>
            <ac:picMk id="11" creationId="{427AB795-5765-07D1-32C0-4269BE7AFFEC}"/>
          </ac:picMkLst>
        </pc:picChg>
      </pc:sldChg>
      <pc:sldChg chg="addSp delSp modSp add mod ord modNotesTx">
        <pc:chgData name="Yunoh Seo" userId="efae776377444399" providerId="LiveId" clId="{840F65C8-68DF-4AAE-856C-4F1783051E79}" dt="2024-04-17T02:27:14.158" v="281" actId="1076"/>
        <pc:sldMkLst>
          <pc:docMk/>
          <pc:sldMk cId="2788063003" sldId="262"/>
        </pc:sldMkLst>
        <pc:spChg chg="mod">
          <ac:chgData name="Yunoh Seo" userId="efae776377444399" providerId="LiveId" clId="{840F65C8-68DF-4AAE-856C-4F1783051E79}" dt="2024-04-17T01:51:11.064" v="85" actId="20577"/>
          <ac:spMkLst>
            <pc:docMk/>
            <pc:sldMk cId="2788063003" sldId="262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1:51:15.877" v="110"/>
          <ac:spMkLst>
            <pc:docMk/>
            <pc:sldMk cId="2788063003" sldId="262"/>
            <ac:spMk id="7" creationId="{D5AC7425-ACD3-A33C-AF7E-7778BA417A3E}"/>
          </ac:spMkLst>
        </pc:spChg>
        <pc:spChg chg="add del mod">
          <ac:chgData name="Yunoh Seo" userId="efae776377444399" providerId="LiveId" clId="{840F65C8-68DF-4AAE-856C-4F1783051E79}" dt="2024-04-17T01:59:08.258" v="159" actId="478"/>
          <ac:spMkLst>
            <pc:docMk/>
            <pc:sldMk cId="2788063003" sldId="262"/>
            <ac:spMk id="17" creationId="{20A38D12-FCA5-A4E6-09D8-E6A9854A87D8}"/>
          </ac:spMkLst>
        </pc:spChg>
        <pc:spChg chg="del topLvl">
          <ac:chgData name="Yunoh Seo" userId="efae776377444399" providerId="LiveId" clId="{840F65C8-68DF-4AAE-856C-4F1783051E79}" dt="2024-04-17T01:53:48.851" v="137" actId="478"/>
          <ac:spMkLst>
            <pc:docMk/>
            <pc:sldMk cId="2788063003" sldId="262"/>
            <ac:spMk id="18" creationId="{23A6EBFA-ED5A-60FD-5596-C007B9BDC020}"/>
          </ac:spMkLst>
        </pc:spChg>
        <pc:spChg chg="add del mod">
          <ac:chgData name="Yunoh Seo" userId="efae776377444399" providerId="LiveId" clId="{840F65C8-68DF-4AAE-856C-4F1783051E79}" dt="2024-04-17T01:59:37.500" v="169" actId="478"/>
          <ac:spMkLst>
            <pc:docMk/>
            <pc:sldMk cId="2788063003" sldId="262"/>
            <ac:spMk id="19" creationId="{73848A5B-D973-C419-C28C-26A23885A2CC}"/>
          </ac:spMkLst>
        </pc:spChg>
        <pc:spChg chg="add del mod">
          <ac:chgData name="Yunoh Seo" userId="efae776377444399" providerId="LiveId" clId="{840F65C8-68DF-4AAE-856C-4F1783051E79}" dt="2024-04-17T02:05:06.321" v="242" actId="478"/>
          <ac:spMkLst>
            <pc:docMk/>
            <pc:sldMk cId="2788063003" sldId="262"/>
            <ac:spMk id="20" creationId="{28590131-E7F3-4A59-0FF5-DEE6DDBAE990}"/>
          </ac:spMkLst>
        </pc:spChg>
        <pc:spChg chg="add del mod">
          <ac:chgData name="Yunoh Seo" userId="efae776377444399" providerId="LiveId" clId="{840F65C8-68DF-4AAE-856C-4F1783051E79}" dt="2024-04-17T02:05:06.700" v="243" actId="478"/>
          <ac:spMkLst>
            <pc:docMk/>
            <pc:sldMk cId="2788063003" sldId="262"/>
            <ac:spMk id="21" creationId="{422329DB-70D8-2867-25F6-E03BC2E797F9}"/>
          </ac:spMkLst>
        </pc:spChg>
        <pc:spChg chg="del mod topLvl">
          <ac:chgData name="Yunoh Seo" userId="efae776377444399" providerId="LiveId" clId="{840F65C8-68DF-4AAE-856C-4F1783051E79}" dt="2024-04-17T01:53:51.554" v="139" actId="478"/>
          <ac:spMkLst>
            <pc:docMk/>
            <pc:sldMk cId="2788063003" sldId="262"/>
            <ac:spMk id="25" creationId="{93EA9BEA-59AA-4A09-AF8B-B41DA627D3B9}"/>
          </ac:spMkLst>
        </pc:spChg>
        <pc:spChg chg="add mod">
          <ac:chgData name="Yunoh Seo" userId="efae776377444399" providerId="LiveId" clId="{840F65C8-68DF-4AAE-856C-4F1783051E79}" dt="2024-04-17T02:03:54.249" v="224"/>
          <ac:spMkLst>
            <pc:docMk/>
            <pc:sldMk cId="2788063003" sldId="262"/>
            <ac:spMk id="30" creationId="{74F2C08A-664B-45E1-52F5-F11BD8DB97AE}"/>
          </ac:spMkLst>
        </pc:spChg>
        <pc:spChg chg="add mod">
          <ac:chgData name="Yunoh Seo" userId="efae776377444399" providerId="LiveId" clId="{840F65C8-68DF-4AAE-856C-4F1783051E79}" dt="2024-04-17T02:05:33.722" v="257" actId="1076"/>
          <ac:spMkLst>
            <pc:docMk/>
            <pc:sldMk cId="2788063003" sldId="262"/>
            <ac:spMk id="31" creationId="{B00A3DD3-CD3C-A471-DB15-CF7A33C54B36}"/>
          </ac:spMkLst>
        </pc:spChg>
        <pc:grpChg chg="del topLvl">
          <ac:chgData name="Yunoh Seo" userId="efae776377444399" providerId="LiveId" clId="{840F65C8-68DF-4AAE-856C-4F1783051E79}" dt="2024-04-17T01:56:15.122" v="140" actId="478"/>
          <ac:grpSpMkLst>
            <pc:docMk/>
            <pc:sldMk cId="2788063003" sldId="262"/>
            <ac:grpSpMk id="2" creationId="{964546D0-2194-484C-00BD-0490D7FE911A}"/>
          </ac:grpSpMkLst>
        </pc:grpChg>
        <pc:grpChg chg="del">
          <ac:chgData name="Yunoh Seo" userId="efae776377444399" providerId="LiveId" clId="{840F65C8-68DF-4AAE-856C-4F1783051E79}" dt="2024-04-17T01:53:48.851" v="137" actId="478"/>
          <ac:grpSpMkLst>
            <pc:docMk/>
            <pc:sldMk cId="2788063003" sldId="262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51.554" v="139" actId="478"/>
          <ac:grpSpMkLst>
            <pc:docMk/>
            <pc:sldMk cId="2788063003" sldId="262"/>
            <ac:grpSpMk id="23" creationId="{BE58D673-AD1A-8B09-9AAB-2A6BD56B6DF7}"/>
          </ac:grpSpMkLst>
        </pc:grpChg>
        <pc:grpChg chg="del topLvl">
          <ac:chgData name="Yunoh Seo" userId="efae776377444399" providerId="LiveId" clId="{840F65C8-68DF-4AAE-856C-4F1783051E79}" dt="2024-04-17T01:56:15.563" v="141" actId="478"/>
          <ac:grpSpMkLst>
            <pc:docMk/>
            <pc:sldMk cId="2788063003" sldId="262"/>
            <ac:grpSpMk id="24" creationId="{A1926EC9-EF36-F7E9-6F95-97EE872B20A9}"/>
          </ac:grpSpMkLst>
        </pc:grpChg>
        <pc:picChg chg="add mod">
          <ac:chgData name="Yunoh Seo" userId="efae776377444399" providerId="LiveId" clId="{840F65C8-68DF-4AAE-856C-4F1783051E79}" dt="2024-04-17T02:27:14.158" v="281" actId="1076"/>
          <ac:picMkLst>
            <pc:docMk/>
            <pc:sldMk cId="2788063003" sldId="262"/>
            <ac:picMk id="3" creationId="{9BF3EAA6-C6E2-532C-04B0-D3842681E34A}"/>
          </ac:picMkLst>
        </pc:picChg>
        <pc:picChg chg="add mod">
          <ac:chgData name="Yunoh Seo" userId="efae776377444399" providerId="LiveId" clId="{840F65C8-68DF-4AAE-856C-4F1783051E79}" dt="2024-04-17T02:05:19.218" v="252" actId="1076"/>
          <ac:picMkLst>
            <pc:docMk/>
            <pc:sldMk cId="2788063003" sldId="262"/>
            <ac:picMk id="10" creationId="{08657EEE-B3B5-C0E2-7B2C-9D7B26663CAC}"/>
          </ac:picMkLst>
        </pc:picChg>
        <pc:picChg chg="add del mod">
          <ac:chgData name="Yunoh Seo" userId="efae776377444399" providerId="LiveId" clId="{840F65C8-68DF-4AAE-856C-4F1783051E79}" dt="2024-04-17T02:01:53.523" v="211" actId="478"/>
          <ac:picMkLst>
            <pc:docMk/>
            <pc:sldMk cId="2788063003" sldId="262"/>
            <ac:picMk id="14" creationId="{3AD368A0-6A86-D52C-7F0E-67B9ED81C525}"/>
          </ac:picMkLst>
        </pc:picChg>
        <pc:picChg chg="add del mod">
          <ac:chgData name="Yunoh Seo" userId="efae776377444399" providerId="LiveId" clId="{840F65C8-68DF-4AAE-856C-4F1783051E79}" dt="2024-04-17T02:03:36.980" v="215" actId="478"/>
          <ac:picMkLst>
            <pc:docMk/>
            <pc:sldMk cId="2788063003" sldId="262"/>
            <ac:picMk id="16" creationId="{42A79C8F-850C-DA89-A970-D6727306A595}"/>
          </ac:picMkLst>
        </pc:picChg>
        <pc:picChg chg="add mod">
          <ac:chgData name="Yunoh Seo" userId="efae776377444399" providerId="LiveId" clId="{840F65C8-68DF-4AAE-856C-4F1783051E79}" dt="2024-04-17T02:05:17.231" v="251" actId="1076"/>
          <ac:picMkLst>
            <pc:docMk/>
            <pc:sldMk cId="2788063003" sldId="262"/>
            <ac:picMk id="29" creationId="{CA38054E-4056-D6D1-0160-68588E4074F9}"/>
          </ac:picMkLst>
        </pc:picChg>
      </pc:sldChg>
      <pc:sldChg chg="addSp delSp modSp add mod modNotesTx">
        <pc:chgData name="Yunoh Seo" userId="efae776377444399" providerId="LiveId" clId="{840F65C8-68DF-4AAE-856C-4F1783051E79}" dt="2024-04-17T02:32:49.501" v="372" actId="478"/>
        <pc:sldMkLst>
          <pc:docMk/>
          <pc:sldMk cId="3476104518" sldId="263"/>
        </pc:sldMkLst>
        <pc:spChg chg="add mod">
          <ac:chgData name="Yunoh Seo" userId="efae776377444399" providerId="LiveId" clId="{840F65C8-68DF-4AAE-856C-4F1783051E79}" dt="2024-04-17T02:32:07.151" v="318" actId="164"/>
          <ac:spMkLst>
            <pc:docMk/>
            <pc:sldMk cId="3476104518" sldId="263"/>
            <ac:spMk id="11" creationId="{DEACA44D-C782-F169-93BF-E1DADB43E134}"/>
          </ac:spMkLst>
        </pc:spChg>
        <pc:spChg chg="add mod">
          <ac:chgData name="Yunoh Seo" userId="efae776377444399" providerId="LiveId" clId="{840F65C8-68DF-4AAE-856C-4F1783051E79}" dt="2024-04-17T02:32:07.151" v="318" actId="164"/>
          <ac:spMkLst>
            <pc:docMk/>
            <pc:sldMk cId="3476104518" sldId="263"/>
            <ac:spMk id="12" creationId="{03DE1DA7-ACB1-3803-313E-F3DF9D8D5CB3}"/>
          </ac:spMkLst>
        </pc:spChg>
        <pc:spChg chg="add del mod">
          <ac:chgData name="Yunoh Seo" userId="efae776377444399" providerId="LiveId" clId="{840F65C8-68DF-4AAE-856C-4F1783051E79}" dt="2024-04-17T02:29:59.869" v="300" actId="478"/>
          <ac:spMkLst>
            <pc:docMk/>
            <pc:sldMk cId="3476104518" sldId="263"/>
            <ac:spMk id="14" creationId="{42B7BA6F-D91E-2472-ED01-BBFCD072080A}"/>
          </ac:spMkLst>
        </pc:spChg>
        <pc:spChg chg="add del mod">
          <ac:chgData name="Yunoh Seo" userId="efae776377444399" providerId="LiveId" clId="{840F65C8-68DF-4AAE-856C-4F1783051E79}" dt="2024-04-17T02:32:49.501" v="372" actId="478"/>
          <ac:spMkLst>
            <pc:docMk/>
            <pc:sldMk cId="3476104518" sldId="263"/>
            <ac:spMk id="15" creationId="{D2F6A9FD-AAA1-04A8-7A96-E66D0638C074}"/>
          </ac:spMkLst>
        </pc:s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13" creationId="{31013B47-F0EB-C690-BBB7-083186169489}"/>
          </ac:grpSpMkLst>
        </pc:gr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19" creationId="{030D48C3-6D4C-6BE9-BDB9-3D3A3CAEC583}"/>
          </ac:grpSpMkLst>
        </pc:gr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21" creationId="{4073A94D-1689-D928-7FCB-CAFC02C40880}"/>
          </ac:grpSpMkLst>
        </pc:grpChg>
        <pc:grpChg chg="del">
          <ac:chgData name="Yunoh Seo" userId="efae776377444399" providerId="LiveId" clId="{840F65C8-68DF-4AAE-856C-4F1783051E79}" dt="2024-04-17T01:53:37.380" v="131" actId="478"/>
          <ac:grpSpMkLst>
            <pc:docMk/>
            <pc:sldMk cId="3476104518" sldId="263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37.852" v="132" actId="478"/>
          <ac:grpSpMkLst>
            <pc:docMk/>
            <pc:sldMk cId="3476104518" sldId="263"/>
            <ac:grpSpMk id="23" creationId="{BE58D673-AD1A-8B09-9AAB-2A6BD56B6DF7}"/>
          </ac:grpSpMkLst>
        </pc:grpChg>
        <pc:picChg chg="add mod">
          <ac:chgData name="Yunoh Seo" userId="efae776377444399" providerId="LiveId" clId="{840F65C8-68DF-4AAE-856C-4F1783051E79}" dt="2024-04-17T02:29:26.839" v="298" actId="164"/>
          <ac:picMkLst>
            <pc:docMk/>
            <pc:sldMk cId="3476104518" sldId="263"/>
            <ac:picMk id="3" creationId="{013F5E72-B894-9045-20A1-F8E840DA8A81}"/>
          </ac:picMkLst>
        </pc:picChg>
        <pc:picChg chg="add del mod">
          <ac:chgData name="Yunoh Seo" userId="efae776377444399" providerId="LiveId" clId="{840F65C8-68DF-4AAE-856C-4F1783051E79}" dt="2024-04-17T02:03:38.230" v="216" actId="478"/>
          <ac:picMkLst>
            <pc:docMk/>
            <pc:sldMk cId="3476104518" sldId="263"/>
            <ac:picMk id="8" creationId="{22147DD0-C1AE-B6B0-708F-6B6798277D8D}"/>
          </ac:picMkLst>
        </pc:picChg>
        <pc:picChg chg="add mod">
          <ac:chgData name="Yunoh Seo" userId="efae776377444399" providerId="LiveId" clId="{840F65C8-68DF-4AAE-856C-4F1783051E79}" dt="2024-04-17T02:32:07.151" v="318" actId="164"/>
          <ac:picMkLst>
            <pc:docMk/>
            <pc:sldMk cId="3476104518" sldId="263"/>
            <ac:picMk id="9" creationId="{4B5FDF0A-D3EA-4AAE-F546-4B7C2DC97B0A}"/>
          </ac:picMkLst>
        </pc:picChg>
        <pc:picChg chg="add mod">
          <ac:chgData name="Yunoh Seo" userId="efae776377444399" providerId="LiveId" clId="{840F65C8-68DF-4AAE-856C-4F1783051E79}" dt="2024-04-17T02:29:26.839" v="298" actId="164"/>
          <ac:picMkLst>
            <pc:docMk/>
            <pc:sldMk cId="3476104518" sldId="263"/>
            <ac:picMk id="10" creationId="{A3ECEE2E-58FC-55D9-8658-A24BCBC552EA}"/>
          </ac:picMkLst>
        </pc:picChg>
        <pc:picChg chg="add mod">
          <ac:chgData name="Yunoh Seo" userId="efae776377444399" providerId="LiveId" clId="{840F65C8-68DF-4AAE-856C-4F1783051E79}" dt="2024-04-17T02:04:52.035" v="237" actId="164"/>
          <ac:picMkLst>
            <pc:docMk/>
            <pc:sldMk cId="3476104518" sldId="263"/>
            <ac:picMk id="16" creationId="{A7249A97-531A-A881-FED0-123F74FDDEB0}"/>
          </ac:picMkLst>
        </pc:picChg>
        <pc:picChg chg="add mod">
          <ac:chgData name="Yunoh Seo" userId="efae776377444399" providerId="LiveId" clId="{840F65C8-68DF-4AAE-856C-4F1783051E79}" dt="2024-04-17T02:04:52.035" v="237" actId="164"/>
          <ac:picMkLst>
            <pc:docMk/>
            <pc:sldMk cId="3476104518" sldId="263"/>
            <ac:picMk id="17" creationId="{72C5ACC9-970D-32E2-343E-88209C2CFF13}"/>
          </ac:picMkLst>
        </pc:picChg>
        <pc:picChg chg="add del mod">
          <ac:chgData name="Yunoh Seo" userId="efae776377444399" providerId="LiveId" clId="{840F65C8-68DF-4AAE-856C-4F1783051E79}" dt="2024-04-17T02:32:47.892" v="371" actId="478"/>
          <ac:picMkLst>
            <pc:docMk/>
            <pc:sldMk cId="3476104518" sldId="263"/>
            <ac:picMk id="20" creationId="{B7C5C62D-17F8-4C1A-2B07-4D1CB771A6CF}"/>
          </ac:picMkLst>
        </pc:picChg>
      </pc:sldChg>
      <pc:sldChg chg="addSp delSp modSp add mod modNotesTx">
        <pc:chgData name="Yunoh Seo" userId="efae776377444399" providerId="LiveId" clId="{840F65C8-68DF-4AAE-856C-4F1783051E79}" dt="2024-04-17T02:34:08.943" v="408" actId="1076"/>
        <pc:sldMkLst>
          <pc:docMk/>
          <pc:sldMk cId="114948632" sldId="264"/>
        </pc:sldMkLst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3" creationId="{03A57137-5044-358B-02F0-A89EF0A6C19D}"/>
          </ac:spMkLst>
        </pc:spChg>
        <pc:spChg chg="del">
          <ac:chgData name="Yunoh Seo" userId="efae776377444399" providerId="LiveId" clId="{840F65C8-68DF-4AAE-856C-4F1783051E79}" dt="2024-04-17T01:53:39.559" v="133" actId="478"/>
          <ac:spMkLst>
            <pc:docMk/>
            <pc:sldMk cId="114948632" sldId="264"/>
            <ac:spMk id="3" creationId="{FE6EAAAF-BC9E-B444-336B-C32591075BD6}"/>
          </ac:spMkLst>
        </pc:spChg>
        <pc:spChg chg="mod">
          <ac:chgData name="Yunoh Seo" userId="efae776377444399" providerId="LiveId" clId="{840F65C8-68DF-4AAE-856C-4F1783051E79}" dt="2024-04-17T02:32:18.559" v="321" actId="20577"/>
          <ac:spMkLst>
            <pc:docMk/>
            <pc:sldMk cId="114948632" sldId="264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2:32:29.450" v="370"/>
          <ac:spMkLst>
            <pc:docMk/>
            <pc:sldMk cId="114948632" sldId="264"/>
            <ac:spMk id="7" creationId="{D5AC7425-ACD3-A33C-AF7E-7778BA417A3E}"/>
          </ac:spMkLst>
        </pc:spChg>
        <pc:spChg chg="del">
          <ac:chgData name="Yunoh Seo" userId="efae776377444399" providerId="LiveId" clId="{840F65C8-68DF-4AAE-856C-4F1783051E79}" dt="2024-04-17T01:53:41.278" v="135" actId="478"/>
          <ac:spMkLst>
            <pc:docMk/>
            <pc:sldMk cId="114948632" sldId="264"/>
            <ac:spMk id="9" creationId="{0DC929B2-9B4B-593A-B174-0F3DFC89C374}"/>
          </ac:spMkLst>
        </pc:spChg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11" creationId="{E6BC2F27-CA2B-74A8-2E66-533D316D33AB}"/>
          </ac:spMkLst>
        </pc:spChg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12" creationId="{28B09AD8-BFF7-E074-90B2-255017AD2EC2}"/>
          </ac:spMkLst>
        </pc:spChg>
        <pc:spChg chg="add mod">
          <ac:chgData name="Yunoh Seo" userId="efae776377444399" providerId="LiveId" clId="{840F65C8-68DF-4AAE-856C-4F1783051E79}" dt="2024-04-17T02:34:08.943" v="408" actId="1076"/>
          <ac:spMkLst>
            <pc:docMk/>
            <pc:sldMk cId="114948632" sldId="264"/>
            <ac:spMk id="18" creationId="{C5D3C1C6-A8CA-6905-85A1-CB0AB77F5402}"/>
          </ac:spMkLst>
        </pc:spChg>
        <pc:spChg chg="add mod">
          <ac:chgData name="Yunoh Seo" userId="efae776377444399" providerId="LiveId" clId="{840F65C8-68DF-4AAE-856C-4F1783051E79}" dt="2024-04-17T02:34:06.411" v="407" actId="1076"/>
          <ac:spMkLst>
            <pc:docMk/>
            <pc:sldMk cId="114948632" sldId="264"/>
            <ac:spMk id="19" creationId="{D7593A3E-0C1F-411C-F0FD-119F23AB4928}"/>
          </ac:spMkLst>
        </pc:spChg>
        <pc:grpChg chg="add mod">
          <ac:chgData name="Yunoh Seo" userId="efae776377444399" providerId="LiveId" clId="{840F65C8-68DF-4AAE-856C-4F1783051E79}" dt="2024-04-17T02:33:26.593" v="397" actId="1076"/>
          <ac:grpSpMkLst>
            <pc:docMk/>
            <pc:sldMk cId="114948632" sldId="264"/>
            <ac:grpSpMk id="2" creationId="{12226F0F-CE60-5C77-877B-3A18D0016FE2}"/>
          </ac:grpSpMkLst>
        </pc:grpChg>
        <pc:grpChg chg="mod">
          <ac:chgData name="Yunoh Seo" userId="efae776377444399" providerId="LiveId" clId="{840F65C8-68DF-4AAE-856C-4F1783051E79}" dt="2024-04-17T02:32:09.912" v="319"/>
          <ac:grpSpMkLst>
            <pc:docMk/>
            <pc:sldMk cId="114948632" sldId="264"/>
            <ac:grpSpMk id="8" creationId="{C009C09E-3310-86D6-0BEB-2C3D25897ACE}"/>
          </ac:grpSpMkLst>
        </pc:grpChg>
        <pc:grpChg chg="mod">
          <ac:chgData name="Yunoh Seo" userId="efae776377444399" providerId="LiveId" clId="{840F65C8-68DF-4AAE-856C-4F1783051E79}" dt="2024-04-17T02:32:09.912" v="319"/>
          <ac:grpSpMkLst>
            <pc:docMk/>
            <pc:sldMk cId="114948632" sldId="264"/>
            <ac:grpSpMk id="9" creationId="{71590526-0DE6-D35A-A568-A3638A4A6C41}"/>
          </ac:grpSpMkLst>
        </pc:grpChg>
        <pc:grpChg chg="del">
          <ac:chgData name="Yunoh Seo" userId="efae776377444399" providerId="LiveId" clId="{840F65C8-68DF-4AAE-856C-4F1783051E79}" dt="2024-04-17T01:53:41.977" v="136" actId="478"/>
          <ac:grpSpMkLst>
            <pc:docMk/>
            <pc:sldMk cId="114948632" sldId="264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40.061" v="134" actId="478"/>
          <ac:grpSpMkLst>
            <pc:docMk/>
            <pc:sldMk cId="114948632" sldId="264"/>
            <ac:grpSpMk id="23" creationId="{BE58D673-AD1A-8B09-9AAB-2A6BD56B6DF7}"/>
          </ac:grpSpMkLst>
        </pc:grp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0" creationId="{36EE9A77-3983-565B-3397-84F5383B5049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3" creationId="{10368594-FEEF-D2BE-98F7-BEF1DB17FD63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4" creationId="{15A4D40B-93E9-44D8-9C86-68A03A00AAC1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5" creationId="{A1ED3378-FAB8-0B94-A4CF-72282E12505F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6" creationId="{03FAEFA3-5929-D659-8CD5-37551945F01A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7" creationId="{EBF2D7EA-0B68-A993-3664-8E05E69FA8E4}"/>
          </ac:picMkLst>
        </pc:picChg>
      </pc:sldChg>
      <pc:sldChg chg="addSp delSp modSp add mod">
        <pc:chgData name="Yunoh Seo" userId="efae776377444399" providerId="LiveId" clId="{840F65C8-68DF-4AAE-856C-4F1783051E79}" dt="2024-04-17T02:36:59.626" v="429" actId="208"/>
        <pc:sldMkLst>
          <pc:docMk/>
          <pc:sldMk cId="3304192779" sldId="265"/>
        </pc:sldMkLst>
        <pc:spChg chg="del">
          <ac:chgData name="Yunoh Seo" userId="efae776377444399" providerId="LiveId" clId="{840F65C8-68DF-4AAE-856C-4F1783051E79}" dt="2024-04-17T02:36:20.699" v="420" actId="478"/>
          <ac:spMkLst>
            <pc:docMk/>
            <pc:sldMk cId="3304192779" sldId="265"/>
            <ac:spMk id="5" creationId="{42D96261-EFE0-337B-C235-97B5A6E64F75}"/>
          </ac:spMkLst>
        </pc:spChg>
        <pc:spChg chg="del">
          <ac:chgData name="Yunoh Seo" userId="efae776377444399" providerId="LiveId" clId="{840F65C8-68DF-4AAE-856C-4F1783051E79}" dt="2024-04-17T02:36:14.016" v="416" actId="478"/>
          <ac:spMkLst>
            <pc:docMk/>
            <pc:sldMk cId="3304192779" sldId="265"/>
            <ac:spMk id="6" creationId="{63A3221C-0FE7-9D69-87B5-BB6B3CAC6F7C}"/>
          </ac:spMkLst>
        </pc:spChg>
        <pc:spChg chg="del">
          <ac:chgData name="Yunoh Seo" userId="efae776377444399" providerId="LiveId" clId="{840F65C8-68DF-4AAE-856C-4F1783051E79}" dt="2024-04-17T02:36:15.742" v="417" actId="478"/>
          <ac:spMkLst>
            <pc:docMk/>
            <pc:sldMk cId="3304192779" sldId="265"/>
            <ac:spMk id="7" creationId="{D5AC7425-ACD3-A33C-AF7E-7778BA417A3E}"/>
          </ac:spMkLst>
        </pc:spChg>
        <pc:spChg chg="del mod">
          <ac:chgData name="Yunoh Seo" userId="efae776377444399" providerId="LiveId" clId="{840F65C8-68DF-4AAE-856C-4F1783051E79}" dt="2024-04-17T02:36:04.501" v="413" actId="478"/>
          <ac:spMkLst>
            <pc:docMk/>
            <pc:sldMk cId="3304192779" sldId="265"/>
            <ac:spMk id="18" creationId="{C5D3C1C6-A8CA-6905-85A1-CB0AB77F5402}"/>
          </ac:spMkLst>
        </pc:spChg>
        <pc:spChg chg="del">
          <ac:chgData name="Yunoh Seo" userId="efae776377444399" providerId="LiveId" clId="{840F65C8-68DF-4AAE-856C-4F1783051E79}" dt="2024-04-17T02:36:03.475" v="411" actId="478"/>
          <ac:spMkLst>
            <pc:docMk/>
            <pc:sldMk cId="3304192779" sldId="265"/>
            <ac:spMk id="19" creationId="{D7593A3E-0C1F-411C-F0FD-119F23AB4928}"/>
          </ac:spMkLst>
        </pc:spChg>
        <pc:spChg chg="add mod">
          <ac:chgData name="Yunoh Seo" userId="efae776377444399" providerId="LiveId" clId="{840F65C8-68DF-4AAE-856C-4F1783051E79}" dt="2024-04-17T02:36:42.370" v="427" actId="1076"/>
          <ac:spMkLst>
            <pc:docMk/>
            <pc:sldMk cId="3304192779" sldId="265"/>
            <ac:spMk id="20" creationId="{62251EF3-6473-0F10-15C0-5316088F75FC}"/>
          </ac:spMkLst>
        </pc:spChg>
        <pc:spChg chg="add mod">
          <ac:chgData name="Yunoh Seo" userId="efae776377444399" providerId="LiveId" clId="{840F65C8-68DF-4AAE-856C-4F1783051E79}" dt="2024-04-17T02:36:33.806" v="424" actId="1037"/>
          <ac:spMkLst>
            <pc:docMk/>
            <pc:sldMk cId="3304192779" sldId="265"/>
            <ac:spMk id="21" creationId="{0338765F-74F0-78BB-E320-158CB16D8B7B}"/>
          </ac:spMkLst>
        </pc:spChg>
        <pc:grpChg chg="del">
          <ac:chgData name="Yunoh Seo" userId="efae776377444399" providerId="LiveId" clId="{840F65C8-68DF-4AAE-856C-4F1783051E79}" dt="2024-04-17T02:36:02.050" v="410" actId="478"/>
          <ac:grpSpMkLst>
            <pc:docMk/>
            <pc:sldMk cId="3304192779" sldId="265"/>
            <ac:grpSpMk id="2" creationId="{12226F0F-CE60-5C77-877B-3A18D0016FE2}"/>
          </ac:grpSpMkLst>
        </pc:grpChg>
        <pc:cxnChg chg="add mod">
          <ac:chgData name="Yunoh Seo" userId="efae776377444399" providerId="LiveId" clId="{840F65C8-68DF-4AAE-856C-4F1783051E79}" dt="2024-04-17T02:36:59.626" v="429" actId="208"/>
          <ac:cxnSpMkLst>
            <pc:docMk/>
            <pc:sldMk cId="3304192779" sldId="265"/>
            <ac:cxnSpMk id="22" creationId="{7274448E-7063-CF0C-4524-7126CE8A85AF}"/>
          </ac:cxnSpMkLst>
        </pc:cxnChg>
      </pc:sldChg>
      <pc:sldChg chg="add del">
        <pc:chgData name="Yunoh Seo" userId="efae776377444399" providerId="LiveId" clId="{840F65C8-68DF-4AAE-856C-4F1783051E79}" dt="2024-04-17T02:42:08.153" v="455"/>
        <pc:sldMkLst>
          <pc:docMk/>
          <pc:sldMk cId="2410752470" sldId="266"/>
        </pc:sldMkLst>
      </pc:sldChg>
      <pc:sldChg chg="addSp delSp modSp add mod">
        <pc:chgData name="Yunoh Seo" userId="efae776377444399" providerId="LiveId" clId="{840F65C8-68DF-4AAE-856C-4F1783051E79}" dt="2024-04-17T02:56:57.161" v="872" actId="1076"/>
        <pc:sldMkLst>
          <pc:docMk/>
          <pc:sldMk cId="3643271921" sldId="266"/>
        </pc:sldMkLst>
        <pc:spChg chg="del">
          <ac:chgData name="Yunoh Seo" userId="efae776377444399" providerId="LiveId" clId="{840F65C8-68DF-4AAE-856C-4F1783051E79}" dt="2024-04-17T02:42:23.302" v="486" actId="478"/>
          <ac:spMkLst>
            <pc:docMk/>
            <pc:sldMk cId="3643271921" sldId="266"/>
            <ac:spMk id="2" creationId="{CDEA0312-C4B8-A905-AB3C-F0ED62119300}"/>
          </ac:spMkLst>
        </pc:spChg>
        <pc:spChg chg="mod">
          <ac:chgData name="Yunoh Seo" userId="efae776377444399" providerId="LiveId" clId="{840F65C8-68DF-4AAE-856C-4F1783051E79}" dt="2024-04-17T02:42:12.994" v="458" actId="20577"/>
          <ac:spMkLst>
            <pc:docMk/>
            <pc:sldMk cId="3643271921" sldId="266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2:42:18.245" v="483"/>
          <ac:spMkLst>
            <pc:docMk/>
            <pc:sldMk cId="3643271921" sldId="266"/>
            <ac:spMk id="7" creationId="{D5AC7425-ACD3-A33C-AF7E-7778BA417A3E}"/>
          </ac:spMkLst>
        </pc:spChg>
        <pc:spChg chg="add del mod">
          <ac:chgData name="Yunoh Seo" userId="efae776377444399" providerId="LiveId" clId="{840F65C8-68DF-4AAE-856C-4F1783051E79}" dt="2024-04-17T02:42:22.441" v="485" actId="478"/>
          <ac:spMkLst>
            <pc:docMk/>
            <pc:sldMk cId="3643271921" sldId="266"/>
            <ac:spMk id="8" creationId="{24795C8F-B32F-ADF0-BA3C-A77947355FE4}"/>
          </ac:spMkLst>
        </pc:spChg>
        <pc:spChg chg="add">
          <ac:chgData name="Yunoh Seo" userId="efae776377444399" providerId="LiveId" clId="{840F65C8-68DF-4AAE-856C-4F1783051E79}" dt="2024-04-17T02:45:44.090" v="503"/>
          <ac:spMkLst>
            <pc:docMk/>
            <pc:sldMk cId="3643271921" sldId="266"/>
            <ac:spMk id="11" creationId="{4EDF4318-E22E-83D9-9F9E-402048DF0284}"/>
          </ac:spMkLst>
        </pc:spChg>
        <pc:spChg chg="del">
          <ac:chgData name="Yunoh Seo" userId="efae776377444399" providerId="LiveId" clId="{840F65C8-68DF-4AAE-856C-4F1783051E79}" dt="2024-04-17T02:42:24.394" v="487" actId="478"/>
          <ac:spMkLst>
            <pc:docMk/>
            <pc:sldMk cId="3643271921" sldId="266"/>
            <ac:spMk id="13" creationId="{B8CE6A36-FAFB-D742-AD0F-842BB79BA50B}"/>
          </ac:spMkLst>
        </pc:spChg>
        <pc:spChg chg="add mod">
          <ac:chgData name="Yunoh Seo" userId="efae776377444399" providerId="LiveId" clId="{840F65C8-68DF-4AAE-856C-4F1783051E79}" dt="2024-04-17T02:53:26.982" v="815" actId="1076"/>
          <ac:spMkLst>
            <pc:docMk/>
            <pc:sldMk cId="3643271921" sldId="266"/>
            <ac:spMk id="21" creationId="{76A3655C-54E5-E376-FD42-658D8301ECC7}"/>
          </ac:spMkLst>
        </pc:spChg>
        <pc:spChg chg="add mod ord">
          <ac:chgData name="Yunoh Seo" userId="efae776377444399" providerId="LiveId" clId="{840F65C8-68DF-4AAE-856C-4F1783051E79}" dt="2024-04-17T02:54:18.639" v="827" actId="164"/>
          <ac:spMkLst>
            <pc:docMk/>
            <pc:sldMk cId="3643271921" sldId="266"/>
            <ac:spMk id="30" creationId="{A02A12A8-E51E-F0E8-5042-26B0D447E5E4}"/>
          </ac:spMkLst>
        </pc:spChg>
        <pc:grpChg chg="add mod">
          <ac:chgData name="Yunoh Seo" userId="efae776377444399" providerId="LiveId" clId="{840F65C8-68DF-4AAE-856C-4F1783051E79}" dt="2024-04-17T02:54:13.297" v="826" actId="1037"/>
          <ac:grpSpMkLst>
            <pc:docMk/>
            <pc:sldMk cId="3643271921" sldId="266"/>
            <ac:grpSpMk id="20" creationId="{812D88A0-194B-0A89-4620-43AC91B75C46}"/>
          </ac:grpSpMkLst>
        </pc:grpChg>
        <pc:grpChg chg="add mod">
          <ac:chgData name="Yunoh Seo" userId="efae776377444399" providerId="LiveId" clId="{840F65C8-68DF-4AAE-856C-4F1783051E79}" dt="2024-04-17T02:54:18.639" v="827" actId="164"/>
          <ac:grpSpMkLst>
            <pc:docMk/>
            <pc:sldMk cId="3643271921" sldId="266"/>
            <ac:grpSpMk id="29" creationId="{D06B7DBC-3C39-F5C3-5220-AA3D06304CAE}"/>
          </ac:grpSpMkLst>
        </pc:grpChg>
        <pc:grpChg chg="add mod">
          <ac:chgData name="Yunoh Seo" userId="efae776377444399" providerId="LiveId" clId="{840F65C8-68DF-4AAE-856C-4F1783051E79}" dt="2024-04-17T02:54:18.639" v="827" actId="164"/>
          <ac:grpSpMkLst>
            <pc:docMk/>
            <pc:sldMk cId="3643271921" sldId="266"/>
            <ac:grpSpMk id="31" creationId="{854DCC7B-4EBE-EC26-BBA0-565A1F80880E}"/>
          </ac:grpSpMkLst>
        </pc:grp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0" creationId="{9D3EC23E-1490-3C66-B6BA-F9FACF10BF85}"/>
          </ac:picMkLst>
        </pc:picChg>
        <pc:picChg chg="del">
          <ac:chgData name="Yunoh Seo" userId="efae776377444399" providerId="LiveId" clId="{840F65C8-68DF-4AAE-856C-4F1783051E79}" dt="2024-04-17T02:42:19.554" v="484" actId="478"/>
          <ac:picMkLst>
            <pc:docMk/>
            <pc:sldMk cId="3643271921" sldId="266"/>
            <ac:picMk id="12" creationId="{AB5D21F8-CB30-64CD-8378-A71AF2A9FB8E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5" creationId="{2C19F292-F9C6-EA78-BC3A-54C042B67B8D}"/>
          </ac:picMkLst>
        </pc:picChg>
        <pc:picChg chg="add mod">
          <ac:chgData name="Yunoh Seo" userId="efae776377444399" providerId="LiveId" clId="{840F65C8-68DF-4AAE-856C-4F1783051E79}" dt="2024-04-17T02:56:49.343" v="867" actId="1076"/>
          <ac:picMkLst>
            <pc:docMk/>
            <pc:sldMk cId="3643271921" sldId="266"/>
            <ac:picMk id="17" creationId="{B1FD8612-F250-A65F-91B1-E4279A834F07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9" creationId="{B5B7D7D4-A33F-96CB-B1E5-620255CAD83D}"/>
          </ac:picMkLst>
        </pc:picChg>
        <pc:picChg chg="add del">
          <ac:chgData name="Yunoh Seo" userId="efae776377444399" providerId="LiveId" clId="{840F65C8-68DF-4AAE-856C-4F1783051E79}" dt="2024-04-17T02:51:05.941" v="775" actId="22"/>
          <ac:picMkLst>
            <pc:docMk/>
            <pc:sldMk cId="3643271921" sldId="266"/>
            <ac:picMk id="23" creationId="{36022D1A-094B-117D-5F09-845FC3F8C126}"/>
          </ac:picMkLst>
        </pc:picChg>
        <pc:picChg chg="add del">
          <ac:chgData name="Yunoh Seo" userId="efae776377444399" providerId="LiveId" clId="{840F65C8-68DF-4AAE-856C-4F1783051E79}" dt="2024-04-17T02:51:10.546" v="777" actId="22"/>
          <ac:picMkLst>
            <pc:docMk/>
            <pc:sldMk cId="3643271921" sldId="266"/>
            <ac:picMk id="25" creationId="{FFC345C6-6F88-3113-C4A7-B3302B3E201B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27" creationId="{33539337-EB95-E5C5-9EF8-D4AD5D5A7167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28" creationId="{A5218309-8477-4122-0397-952240FCE249}"/>
          </ac:picMkLst>
        </pc:picChg>
        <pc:picChg chg="add mod">
          <ac:chgData name="Yunoh Seo" userId="efae776377444399" providerId="LiveId" clId="{840F65C8-68DF-4AAE-856C-4F1783051E79}" dt="2024-04-17T02:56:57.161" v="872" actId="1076"/>
          <ac:picMkLst>
            <pc:docMk/>
            <pc:sldMk cId="3643271921" sldId="266"/>
            <ac:picMk id="33" creationId="{4EAE176A-1E4F-806D-2B58-1A85C27B9F2C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028" creationId="{609BAFB8-4ECB-7011-9DBA-683CDE5568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25E1-23E7-46BC-9504-1407FE46C3EE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임베디드 시스템의 시장은 </a:t>
            </a:r>
            <a:r>
              <a:rPr lang="en-US" altLang="ko-KR" dirty="0"/>
              <a:t>2021</a:t>
            </a:r>
            <a:r>
              <a:rPr lang="ko-KR" altLang="en-US" dirty="0"/>
              <a:t>년에 </a:t>
            </a:r>
            <a:r>
              <a:rPr lang="en-US" altLang="ko-KR" dirty="0"/>
              <a:t>89.1</a:t>
            </a:r>
            <a:r>
              <a:rPr lang="ko-KR" altLang="en-US" dirty="0"/>
              <a:t>억 달러에서 </a:t>
            </a:r>
            <a:r>
              <a:rPr lang="en-US" altLang="ko-KR" dirty="0"/>
              <a:t>2031</a:t>
            </a:r>
            <a:r>
              <a:rPr lang="ko-KR" altLang="en-US" dirty="0"/>
              <a:t>년 </a:t>
            </a:r>
            <a:r>
              <a:rPr lang="en-US" altLang="ko-KR" dirty="0"/>
              <a:t>163.2</a:t>
            </a:r>
            <a:r>
              <a:rPr lang="ko-KR" altLang="en-US" dirty="0"/>
              <a:t>억 달러에 이를 것으로 예상되며</a:t>
            </a:r>
            <a:r>
              <a:rPr lang="en-US" altLang="ko-KR" dirty="0"/>
              <a:t>, 2022</a:t>
            </a:r>
            <a:r>
              <a:rPr lang="ko-KR" altLang="en-US" dirty="0"/>
              <a:t>년부터 </a:t>
            </a:r>
            <a:r>
              <a:rPr lang="en-US" altLang="ko-KR" dirty="0"/>
              <a:t>2031</a:t>
            </a:r>
            <a:r>
              <a:rPr lang="ko-KR" altLang="en-US" dirty="0"/>
              <a:t>년까지 연평균 </a:t>
            </a:r>
            <a:r>
              <a:rPr lang="en-US" altLang="ko-KR" dirty="0"/>
              <a:t>6.5%</a:t>
            </a:r>
            <a:r>
              <a:rPr lang="ko-KR" altLang="en-US" dirty="0"/>
              <a:t>의 성장률을 보일 것으로 예상됩니다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임베디드 시스템의 성장은 스마트 웨어러블 장치의 판매 증가</a:t>
            </a:r>
            <a:r>
              <a:rPr lang="en-US" altLang="ko-KR" dirty="0"/>
              <a:t>, </a:t>
            </a:r>
            <a:r>
              <a:rPr lang="ko-KR" altLang="en-US" dirty="0"/>
              <a:t>산업에서의 자동화 솔루션 사용 증가에 따른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 ADAS(Advanced Driver Assistance Systems)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스마트 시티 및 교통 시스템 </a:t>
            </a:r>
            <a:r>
              <a:rPr lang="en-US" altLang="ko-KR" dirty="0"/>
              <a:t>: </a:t>
            </a:r>
            <a:r>
              <a:rPr lang="ko-KR" altLang="en-US" dirty="0"/>
              <a:t>신호등 감지</a:t>
            </a:r>
            <a:r>
              <a:rPr lang="en-US" altLang="ko-KR" dirty="0"/>
              <a:t>, </a:t>
            </a:r>
            <a:r>
              <a:rPr lang="ko-KR" altLang="en-US" dirty="0"/>
              <a:t>교차로 효율화</a:t>
            </a:r>
            <a:r>
              <a:rPr lang="en-US" altLang="ko-KR" dirty="0"/>
              <a:t>, </a:t>
            </a:r>
            <a:r>
              <a:rPr lang="ko-KR" altLang="en-US" dirty="0"/>
              <a:t>주차 공간 모니터링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스마트 홈 및 </a:t>
            </a:r>
            <a:r>
              <a:rPr lang="en-US" altLang="ko-KR" dirty="0"/>
              <a:t>IoT : </a:t>
            </a:r>
            <a:r>
              <a:rPr lang="ko-KR" altLang="en-US" dirty="0"/>
              <a:t>보안 및 에너지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4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재난 현장이나 원격 지역에서 응급 구조를 위해 사용되는 의료 장비에 </a:t>
            </a:r>
            <a:r>
              <a:rPr lang="en-US" altLang="ko-KR" dirty="0"/>
              <a:t>CV </a:t>
            </a:r>
            <a:r>
              <a:rPr lang="ko-KR" altLang="en-US" dirty="0"/>
              <a:t>기술을 적용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인터넷이 연결되지 않은 고립된 장소나 보안이 중요한 환경에서 </a:t>
            </a:r>
            <a:r>
              <a:rPr lang="en-US" altLang="ko-KR" dirty="0"/>
              <a:t>CV</a:t>
            </a:r>
            <a:r>
              <a:rPr lang="ko-KR" altLang="en-US" dirty="0"/>
              <a:t>를 사용한 보안 시스템을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엣지 컴퓨팅 임베디드 시스템을 활용하여 </a:t>
            </a:r>
            <a:r>
              <a:rPr lang="en-US" altLang="ko-KR" dirty="0"/>
              <a:t>CV </a:t>
            </a:r>
            <a:r>
              <a:rPr lang="ko-KR" altLang="en-US" dirty="0"/>
              <a:t>데이터를 전처리하고</a:t>
            </a:r>
            <a:r>
              <a:rPr lang="en-US" altLang="ko-KR" dirty="0"/>
              <a:t>, </a:t>
            </a:r>
            <a:r>
              <a:rPr lang="ko-KR" altLang="en-US" dirty="0"/>
              <a:t>필요한 정보만을 서버로 안전하게 전송</a:t>
            </a:r>
            <a:r>
              <a:rPr lang="en-US" altLang="ko-KR" dirty="0"/>
              <a:t>. </a:t>
            </a:r>
            <a:r>
              <a:rPr lang="ko-KR" altLang="en-US" dirty="0"/>
              <a:t>이를 통해 서버의 데이터 전처리 부담을 줄이고 실시간 응답성과 데이터 보안을 향상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데이터 전송 부담 완화</a:t>
            </a:r>
            <a:r>
              <a:rPr lang="en-US" altLang="ko-KR" dirty="0"/>
              <a:t>: </a:t>
            </a:r>
            <a:r>
              <a:rPr lang="ko-KR" altLang="en-US" dirty="0"/>
              <a:t>대규모의 </a:t>
            </a:r>
            <a:r>
              <a:rPr lang="en-US" altLang="ko-KR" dirty="0"/>
              <a:t>CV </a:t>
            </a:r>
            <a:r>
              <a:rPr lang="ko-KR" altLang="en-US" dirty="0"/>
              <a:t>데이터를 서버로 전송하는 것은 대역폭과 데이터 처리량에 부담을 줄 수 있다</a:t>
            </a:r>
            <a:r>
              <a:rPr lang="en-US" altLang="ko-KR" dirty="0"/>
              <a:t>. </a:t>
            </a:r>
            <a:r>
              <a:rPr lang="ko-KR" altLang="en-US" dirty="0"/>
              <a:t>엣지 컴퓨팅 임베디드 시스템에서 전처리를 수행하고 필요한 정보만을 서버로 전송하면 네트워크 부하를 줄일 수 있습니다</a:t>
            </a:r>
            <a:r>
              <a:rPr lang="en-US" altLang="ko-KR" dirty="0"/>
              <a:t>. (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스마트 시티 교통 모니터링 시스템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2. </a:t>
            </a:r>
            <a:r>
              <a:rPr lang="ko-KR" altLang="en-US" dirty="0"/>
              <a:t>실시간 응답</a:t>
            </a:r>
            <a:r>
              <a:rPr lang="en-US" altLang="ko-KR" dirty="0"/>
              <a:t>: </a:t>
            </a:r>
            <a:r>
              <a:rPr lang="ko-KR" altLang="en-US" dirty="0"/>
              <a:t>일부 애플리케이션은 실시간 응답이 필요합니다</a:t>
            </a:r>
            <a:r>
              <a:rPr lang="en-US" altLang="ko-KR" dirty="0"/>
              <a:t>. </a:t>
            </a:r>
            <a:r>
              <a:rPr lang="ko-KR" altLang="en-US" dirty="0"/>
              <a:t>엣지 임베디드 시스템에서 데이터를 전처리하고 전송하면 서버까지의 지연 시간을 줄일 수 있어 실시간 응답성을 향상시킬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3. </a:t>
            </a:r>
            <a:r>
              <a:rPr lang="ko-KR" altLang="en-US" dirty="0"/>
              <a:t>보안 및 개인 정보 보호</a:t>
            </a:r>
            <a:r>
              <a:rPr lang="en-US" altLang="ko-KR" dirty="0"/>
              <a:t>: </a:t>
            </a:r>
            <a:r>
              <a:rPr lang="ko-KR" altLang="en-US" dirty="0"/>
              <a:t>민감한 데이터를 전송할 때 엣지 컴퓨팅을 사용하면 데이터의 보안과 개인 정보 보호를 강화할 수 있습니다</a:t>
            </a:r>
            <a:r>
              <a:rPr lang="en-US" altLang="ko-KR" dirty="0"/>
              <a:t>. </a:t>
            </a:r>
            <a:r>
              <a:rPr lang="ko-KR" altLang="en-US" dirty="0"/>
              <a:t>먼저 데이터를 로컬에서 처리하고 필요한 정보만을 안전한 방식으로 서버에 전송할 수 있습니다</a:t>
            </a:r>
            <a:r>
              <a:rPr lang="en-US" altLang="ko-KR" dirty="0"/>
              <a:t>. (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의료 분야에서는 엣지 컴퓨팅을 사용하여 환자의 의료 정보를 로컬에서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대중적으로 많이 보급되어있으며</a:t>
            </a:r>
            <a:r>
              <a:rPr lang="en-US" altLang="ko-KR" dirty="0"/>
              <a:t>, </a:t>
            </a:r>
            <a:r>
              <a:rPr lang="ko-KR" altLang="en-US" dirty="0"/>
              <a:t>최근 출시된 </a:t>
            </a:r>
            <a:r>
              <a:rPr lang="en-US" altLang="ko-KR" dirty="0"/>
              <a:t>RPi 5 </a:t>
            </a:r>
            <a:r>
              <a:rPr lang="ko-KR" altLang="en-US" dirty="0"/>
              <a:t>모델은 이전 모델에 비해 </a:t>
            </a:r>
            <a:r>
              <a:rPr lang="en-US" altLang="ko-KR" dirty="0"/>
              <a:t>GPU</a:t>
            </a:r>
            <a:r>
              <a:rPr lang="ko-KR" altLang="en-US" dirty="0"/>
              <a:t>가 향상되어 딥러닝 모델을 구동하기에 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다른 모델</a:t>
            </a:r>
            <a:r>
              <a:rPr lang="en-US" altLang="ko-KR" dirty="0"/>
              <a:t>(Ndivia Jetson)</a:t>
            </a:r>
            <a:r>
              <a:rPr lang="ko-KR" altLang="en-US" dirty="0"/>
              <a:t>과 비교했을때 비슷한 성능이지만 저렴하다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향상된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PCIe</a:t>
            </a:r>
            <a:r>
              <a:rPr lang="ko-KR" altLang="en-US" dirty="0"/>
              <a:t>의 탑재 </a:t>
            </a:r>
            <a:r>
              <a:rPr lang="en-US" altLang="ko-KR" dirty="0"/>
              <a:t>(cpu</a:t>
            </a:r>
            <a:r>
              <a:rPr lang="ko-KR" altLang="en-US" dirty="0"/>
              <a:t>성능은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r>
              <a:rPr lang="en-US" altLang="ko-KR" dirty="0"/>
              <a:t>, gpu</a:t>
            </a:r>
            <a:r>
              <a:rPr lang="ko-KR" altLang="en-US" dirty="0"/>
              <a:t>성능은 </a:t>
            </a:r>
            <a:r>
              <a:rPr lang="en-US" altLang="ko-KR" dirty="0"/>
              <a:t>2.5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SeeedStudio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모바일용 딥 러닝 추론 프레임워크인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ncnn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을 사용하고 있는 것이 특징으로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Vulkan API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GPU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가속을 제공하고 있다는 것으로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Raspberry Pi 5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에서 검증한 결과를 그래프로 정리한 것이 이하입니다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막대그래프가 짧을수록 성능이 뛰어나다는 것을 보여 주며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어느 쪽이든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5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점수가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점수를 초과한다는 것을 알 수 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226F0F-CE60-5C77-877B-3A18D0016FE2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3" name="화살표: 굽음 2">
              <a:extLst>
                <a:ext uri="{FF2B5EF4-FFF2-40B4-BE49-F238E27FC236}">
                  <a16:creationId xmlns:a16="http://schemas.microsoft.com/office/drawing/2014/main" id="{03A57137-5044-358B-02F0-A89EF0A6C19D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09C09E-3310-86D6-0BEB-2C3D25897ACE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3FAEFA3-5929-D659-8CD5-37551945F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BF2D7EA-0B68-A993-3664-8E05E69FA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1590526-0DE6-D35A-A568-A3638A4A6C41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5A4D40B-93E9-44D8-9C86-68A03A00A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15" name="그림 14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A1ED3378-FAB8-0B94-A4CF-72282E125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EE9A77-3983-565B-3397-84F5383B5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E6BC2F27-CA2B-74A8-2E66-533D316D33AB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8B09AD8-BFF7-E074-90B2-255017AD2EC2}"/>
                </a:ext>
              </a:extLst>
            </p:cNvPr>
            <p:cNvSpPr/>
            <p:nvPr/>
          </p:nvSpPr>
          <p:spPr>
            <a:xfrm rot="3380000">
              <a:off x="7655534" y="2977388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368594-FEEF-D2BE-98F7-BEF1DB17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1623" y="3894253"/>
              <a:ext cx="1600423" cy="159089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D3C1C6-A8CA-6905-85A1-CB0AB77F5402}"/>
              </a:ext>
            </a:extLst>
          </p:cNvPr>
          <p:cNvSpPr txBox="1"/>
          <p:nvPr/>
        </p:nvSpPr>
        <p:spPr>
          <a:xfrm>
            <a:off x="10257498" y="4484148"/>
            <a:ext cx="323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RUNTIME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측정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7593A3E-0C1F-411C-F0FD-119F23AB4928}"/>
              </a:ext>
            </a:extLst>
          </p:cNvPr>
          <p:cNvSpPr/>
          <p:nvPr/>
        </p:nvSpPr>
        <p:spPr>
          <a:xfrm>
            <a:off x="9654376" y="4505035"/>
            <a:ext cx="603122" cy="369332"/>
          </a:xfrm>
          <a:prstGeom prst="rightArrow">
            <a:avLst>
              <a:gd name="adj1" fmla="val 50000"/>
              <a:gd name="adj2" fmla="val 648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15156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A3655C-54E5-E376-FD42-658D8301ECC7}"/>
              </a:ext>
            </a:extLst>
          </p:cNvPr>
          <p:cNvSpPr txBox="1"/>
          <p:nvPr/>
        </p:nvSpPr>
        <p:spPr>
          <a:xfrm>
            <a:off x="611065" y="1289809"/>
            <a:ext cx="6535682" cy="101566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라즈베리 파이에서 다양한 컴퓨터 비전 모델을 테스트하려는 사용자들에게 환경을 손쉽게 구축할 수 있도록 도와주는 저장소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829" y="914417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2677719" y="561887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68F6A-5A0D-35CC-066B-582C70FAAA57}"/>
              </a:ext>
            </a:extLst>
          </p:cNvPr>
          <p:cNvGrpSpPr/>
          <p:nvPr/>
        </p:nvGrpSpPr>
        <p:grpSpPr>
          <a:xfrm>
            <a:off x="7946947" y="1568138"/>
            <a:ext cx="3800306" cy="4050738"/>
            <a:chOff x="7861223" y="1787403"/>
            <a:chExt cx="3800306" cy="40507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CE6A36-FAFB-D742-AD0F-842BB79BA50B}"/>
                </a:ext>
              </a:extLst>
            </p:cNvPr>
            <p:cNvSpPr txBox="1"/>
            <p:nvPr/>
          </p:nvSpPr>
          <p:spPr>
            <a:xfrm>
              <a:off x="8532738" y="1898601"/>
              <a:ext cx="3128791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스마트 웨어러블 장치의 판매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산업에서의 자동화 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솔루션 사용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ko-KR" altLang="en-US" dirty="0"/>
            </a:p>
          </p:txBody>
        </p:sp>
        <p:pic>
          <p:nvPicPr>
            <p:cNvPr id="8" name="그래픽 7" descr="갈매기형 화살표 단색으로 채워진">
              <a:extLst>
                <a:ext uri="{FF2B5EF4-FFF2-40B4-BE49-F238E27FC236}">
                  <a16:creationId xmlns:a16="http://schemas.microsoft.com/office/drawing/2014/main" id="{3566374F-6A48-A8B0-415A-08A0E847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4" y="1787403"/>
              <a:ext cx="785813" cy="608685"/>
            </a:xfrm>
            <a:prstGeom prst="rect">
              <a:avLst/>
            </a:prstGeom>
          </p:spPr>
        </p:pic>
        <p:pic>
          <p:nvPicPr>
            <p:cNvPr id="10" name="그래픽 9" descr="갈매기형 화살표 단색으로 채워진">
              <a:extLst>
                <a:ext uri="{FF2B5EF4-FFF2-40B4-BE49-F238E27FC236}">
                  <a16:creationId xmlns:a16="http://schemas.microsoft.com/office/drawing/2014/main" id="{0F31F50E-7BBA-307E-96E1-55A24F09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3" y="3486997"/>
              <a:ext cx="785813" cy="60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FF5BE5-2260-E4D8-3620-CB51494C3EE4}"/>
              </a:ext>
            </a:extLst>
          </p:cNvPr>
          <p:cNvGrpSpPr/>
          <p:nvPr/>
        </p:nvGrpSpPr>
        <p:grpSpPr>
          <a:xfrm>
            <a:off x="3205580" y="4108400"/>
            <a:ext cx="9022034" cy="2124881"/>
            <a:chOff x="3984978" y="4015264"/>
            <a:chExt cx="9022034" cy="212488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A42E4A3-BA0C-0994-03CC-24E6A480EE4D}"/>
                </a:ext>
              </a:extLst>
            </p:cNvPr>
            <p:cNvGrpSpPr/>
            <p:nvPr/>
          </p:nvGrpSpPr>
          <p:grpSpPr>
            <a:xfrm>
              <a:off x="3984978" y="4015264"/>
              <a:ext cx="9022034" cy="2124881"/>
              <a:chOff x="3957349" y="4071510"/>
              <a:chExt cx="9095745" cy="212488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A57846-C1C8-06A9-D28D-FDB98E1027CC}"/>
                  </a:ext>
                </a:extLst>
              </p:cNvPr>
              <p:cNvSpPr txBox="1"/>
              <p:nvPr/>
            </p:nvSpPr>
            <p:spPr>
              <a:xfrm>
                <a:off x="8043519" y="4688419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및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IOT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055" name="Picture 7" descr="홈IoT 정의와 전망 上] 왜 홈 IoT 인가? - 녹색경제신문">
                <a:extLst>
                  <a:ext uri="{FF2B5EF4-FFF2-40B4-BE49-F238E27FC236}">
                    <a16:creationId xmlns:a16="http://schemas.microsoft.com/office/drawing/2014/main" id="{30667F40-4B63-D1F6-2AD3-8BAEBEEBAA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349" y="4071510"/>
                <a:ext cx="3445986" cy="2124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FAD00B-B4DB-4B25-8CA8-66497ED49471}"/>
                </a:ext>
              </a:extLst>
            </p:cNvPr>
            <p:cNvGrpSpPr/>
            <p:nvPr/>
          </p:nvGrpSpPr>
          <p:grpSpPr>
            <a:xfrm>
              <a:off x="7519250" y="4557286"/>
              <a:ext cx="518784" cy="549884"/>
              <a:chOff x="7506300" y="4557844"/>
              <a:chExt cx="518784" cy="54988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EEB508C-5B18-868B-0C06-751F97B182C0}"/>
                  </a:ext>
                </a:extLst>
              </p:cNvPr>
              <p:cNvSpPr/>
              <p:nvPr/>
            </p:nvSpPr>
            <p:spPr>
              <a:xfrm>
                <a:off x="7506300" y="4557844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B28EE3-9674-9484-8546-518B9AE5E09E}"/>
                  </a:ext>
                </a:extLst>
              </p:cNvPr>
              <p:cNvSpPr txBox="1"/>
              <p:nvPr/>
            </p:nvSpPr>
            <p:spPr>
              <a:xfrm>
                <a:off x="7602783" y="4642617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5703-06A1-0D55-6DF5-D75B760A213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DD8CF-9E8F-A13B-7E79-6C657B6D218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BEDD-5856-9F19-6B35-3238B7BA1AB2}"/>
              </a:ext>
            </a:extLst>
          </p:cNvPr>
          <p:cNvSpPr txBox="1"/>
          <p:nvPr/>
        </p:nvSpPr>
        <p:spPr>
          <a:xfrm>
            <a:off x="724829" y="181541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추가할지 고려중인 부분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792C6B-5CD3-422D-950A-AB1D5379C3C5}"/>
              </a:ext>
            </a:extLst>
          </p:cNvPr>
          <p:cNvGrpSpPr/>
          <p:nvPr/>
        </p:nvGrpSpPr>
        <p:grpSpPr>
          <a:xfrm>
            <a:off x="384511" y="2105174"/>
            <a:ext cx="11422978" cy="2355978"/>
            <a:chOff x="384511" y="2005159"/>
            <a:chExt cx="11422978" cy="2355978"/>
          </a:xfrm>
        </p:grpSpPr>
        <p:sp>
          <p:nvSpPr>
            <p:cNvPr id="9" name="갈매기형 수장 5">
              <a:extLst>
                <a:ext uri="{FF2B5EF4-FFF2-40B4-BE49-F238E27FC236}">
                  <a16:creationId xmlns:a16="http://schemas.microsoft.com/office/drawing/2014/main" id="{302A7955-CF9F-1D9D-22B8-FB1CF5721D88}"/>
                </a:ext>
              </a:extLst>
            </p:cNvPr>
            <p:cNvSpPr/>
            <p:nvPr/>
          </p:nvSpPr>
          <p:spPr>
            <a:xfrm>
              <a:off x="4752591" y="2005159"/>
              <a:ext cx="7054898" cy="2355977"/>
            </a:xfrm>
            <a:prstGeom prst="chevron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 dirty="0"/>
                <a:t>라즈베리파이를 대상으로 하는 테스트 환경을 제공하는 것이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필요한가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  <p:sp>
          <p:nvSpPr>
            <p:cNvPr id="12" name="갈매기형 수장 5">
              <a:extLst>
                <a:ext uri="{FF2B5EF4-FFF2-40B4-BE49-F238E27FC236}">
                  <a16:creationId xmlns:a16="http://schemas.microsoft.com/office/drawing/2014/main" id="{2DBEEEEC-D102-A4DC-9196-E5047AC08077}"/>
                </a:ext>
              </a:extLst>
            </p:cNvPr>
            <p:cNvSpPr/>
            <p:nvPr/>
          </p:nvSpPr>
          <p:spPr>
            <a:xfrm>
              <a:off x="384511" y="2005161"/>
              <a:ext cx="5292791" cy="2355976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2400" b="1" dirty="0"/>
            </a:p>
            <a:p>
              <a:pPr algn="ctr"/>
              <a:r>
                <a:rPr lang="en-US" altLang="ko-KR" sz="2400" b="1" dirty="0"/>
                <a:t>CV</a:t>
              </a:r>
              <a:r>
                <a:rPr lang="ko-KR" altLang="en-US" sz="2400" b="1" dirty="0"/>
                <a:t> 모델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테스트하는 환경이 이미 구축되어 있음</a:t>
              </a:r>
              <a:endParaRPr lang="en-US" altLang="ko-KR" sz="2400" b="1" dirty="0"/>
            </a:p>
            <a:p>
              <a:pPr algn="ctr"/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56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CV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기술의 장점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661681-3CA5-991C-979C-593B6A6D6880}"/>
              </a:ext>
            </a:extLst>
          </p:cNvPr>
          <p:cNvGrpSpPr/>
          <p:nvPr/>
        </p:nvGrpSpPr>
        <p:grpSpPr>
          <a:xfrm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4546D0-2194-484C-00BD-0490D7FE911A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E6EAAAF-BC9E-B444-336B-C32591075BD6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C929B2-9B4B-593A-B174-0F3DFC89C374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제한적인 서버 설치 공간에서의 수요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5E98A-1ADB-CB5E-DCD2-A5A63E545AC2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7AAC-7593-E292-11E8-E0BF0B564B45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4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A6EBFA-ED5A-60FD-5596-C007B9BDC020}"/>
                </a:ext>
              </a:extLst>
            </p:cNvPr>
            <p:cNvSpPr txBox="1"/>
            <p:nvPr/>
          </p:nvSpPr>
          <p:spPr>
            <a:xfrm>
              <a:off x="908713" y="2055864"/>
              <a:ext cx="47249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의료 장비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2. 인터넷이 연결되지 않은 환경에서 보안 시스템을 구축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58D673-AD1A-8B09-9AAB-2A6BD56B6DF7}"/>
              </a:ext>
            </a:extLst>
          </p:cNvPr>
          <p:cNvGrpSpPr/>
          <p:nvPr/>
        </p:nvGrpSpPr>
        <p:grpSpPr>
          <a:xfrm>
            <a:off x="6374473" y="1944477"/>
            <a:ext cx="5092700" cy="2748708"/>
            <a:chOff x="724829" y="1371600"/>
            <a:chExt cx="5092700" cy="274870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926EC9-EF36-F7E9-6F95-97EE872B20A9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224843-A283-D843-43F4-887AF7CC6C1B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19627A-409F-F5D8-20EE-2A8554DC1698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엣지 컴퓨팅을 활용한 데이터 전송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E249F7-EE76-A79A-FCA3-B5E791599A3A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972465-2C47-4EE9-E90A-3EFBC5BECB1C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EA9BEA-59AA-4A09-AF8B-B41DA627D3B9}"/>
                </a:ext>
              </a:extLst>
            </p:cNvPr>
            <p:cNvSpPr txBox="1"/>
            <p:nvPr/>
          </p:nvSpPr>
          <p:spPr>
            <a:xfrm>
              <a:off x="908713" y="1917442"/>
              <a:ext cx="47249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  데이터 전송 부담 완화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실시간 응답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보안 및 개인 정보 보호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150371"/>
              <a:chOff x="6628484" y="898766"/>
              <a:chExt cx="4875773" cy="115037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가 향상되어 딥러닝 모델에 구동하기에 적합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150371"/>
              <a:chOff x="6628484" y="898766"/>
              <a:chExt cx="4875773" cy="115037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다른 모델과 비교했을 때 비슷한 성능이지만 저렴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cpu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PCIe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의 탑재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657EEE-B3B5-C0E2-7B2C-9D7B2666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" y="2098743"/>
            <a:ext cx="4870834" cy="21328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38054E-4056-D6D1-0160-68588E4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75" y="1911513"/>
            <a:ext cx="2961738" cy="244460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00A3DD3-CD3C-A471-DB15-CF7A33C54B36}"/>
              </a:ext>
            </a:extLst>
          </p:cNvPr>
          <p:cNvSpPr/>
          <p:nvPr/>
        </p:nvSpPr>
        <p:spPr>
          <a:xfrm>
            <a:off x="5628672" y="2749047"/>
            <a:ext cx="1714500" cy="7695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F3EAA6-C6E2-532C-04B0-D3842681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69" y="934809"/>
            <a:ext cx="10383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602</Words>
  <Application>Microsoft Office PowerPoint</Application>
  <PresentationFormat>와이드스크린</PresentationFormat>
  <Paragraphs>96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Pretendard (본문)</vt:lpstr>
      <vt:lpstr>맑은 고딕</vt:lpstr>
      <vt:lpstr>함초롬돋움</vt:lpstr>
      <vt:lpstr>Aharoni</vt:lpstr>
      <vt:lpstr>Arial</vt:lpstr>
      <vt:lpstr>Wingdings</vt:lpstr>
      <vt:lpstr>Office 테마</vt:lpstr>
      <vt:lpstr>실증 SW 팀프로젝트  Raspberry PI 5를 이용한  Computer Vision Suite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실증 SW 팀프로젝트  Raspberry PI 5를 이용한  Computer Vision Suite 개발</dc:title>
  <dc:creator>Yunoh Seo</dc:creator>
  <cp:lastModifiedBy>Yunoh Seo</cp:lastModifiedBy>
  <cp:revision>2</cp:revision>
  <dcterms:created xsi:type="dcterms:W3CDTF">2024-04-16T12:03:20Z</dcterms:created>
  <dcterms:modified xsi:type="dcterms:W3CDTF">2024-04-17T03:00:03Z</dcterms:modified>
</cp:coreProperties>
</file>