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8" r:id="rId4"/>
    <p:sldId id="259" r:id="rId5"/>
    <p:sldId id="257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1EE4E-3085-48E1-BF6F-A2C8224C0C5B}" v="262" dt="2024-04-16T13:30:11.412"/>
    <p1510:client id="{840F65C8-68DF-4AAE-856C-4F1783051E79}" v="126" dt="2024-04-17T08:34:40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1" autoAdjust="0"/>
    <p:restoredTop sz="72569" autoAdjust="0"/>
  </p:normalViewPr>
  <p:slideViewPr>
    <p:cSldViewPr snapToGrid="0">
      <p:cViewPr varScale="1">
        <p:scale>
          <a:sx n="67" d="100"/>
          <a:sy n="67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oh Seo" userId="efae776377444399" providerId="LiveId" clId="{840F65C8-68DF-4AAE-856C-4F1783051E79}"/>
    <pc:docChg chg="undo custSel addSld delSld modSld sldOrd">
      <pc:chgData name="Yunoh Seo" userId="efae776377444399" providerId="LiveId" clId="{840F65C8-68DF-4AAE-856C-4F1783051E79}" dt="2024-04-17T08:34:40.125" v="1400" actId="164"/>
      <pc:docMkLst>
        <pc:docMk/>
      </pc:docMkLst>
      <pc:sldChg chg="addSp modSp mod ord">
        <pc:chgData name="Yunoh Seo" userId="efae776377444399" providerId="LiveId" clId="{840F65C8-68DF-4AAE-856C-4F1783051E79}" dt="2024-04-17T02:43:01.654" v="496" actId="1036"/>
        <pc:sldMkLst>
          <pc:docMk/>
          <pc:sldMk cId="1857560704" sldId="257"/>
        </pc:sldMkLst>
        <pc:spChg chg="mod">
          <ac:chgData name="Yunoh Seo" userId="efae776377444399" providerId="LiveId" clId="{840F65C8-68DF-4AAE-856C-4F1783051E79}" dt="2024-04-17T02:42:59.811" v="490" actId="164"/>
          <ac:spMkLst>
            <pc:docMk/>
            <pc:sldMk cId="1857560704" sldId="257"/>
            <ac:spMk id="9" creationId="{302A7955-CF9F-1D9D-22B8-FB1CF5721D88}"/>
          </ac:spMkLst>
        </pc:spChg>
        <pc:spChg chg="mod">
          <ac:chgData name="Yunoh Seo" userId="efae776377444399" providerId="LiveId" clId="{840F65C8-68DF-4AAE-856C-4F1783051E79}" dt="2024-04-17T02:42:59.811" v="490" actId="164"/>
          <ac:spMkLst>
            <pc:docMk/>
            <pc:sldMk cId="1857560704" sldId="257"/>
            <ac:spMk id="12" creationId="{2DBEEEEC-D102-A4DC-9196-E5047AC08077}"/>
          </ac:spMkLst>
        </pc:spChg>
        <pc:grpChg chg="add mod">
          <ac:chgData name="Yunoh Seo" userId="efae776377444399" providerId="LiveId" clId="{840F65C8-68DF-4AAE-856C-4F1783051E79}" dt="2024-04-17T02:43:01.654" v="496" actId="1036"/>
          <ac:grpSpMkLst>
            <pc:docMk/>
            <pc:sldMk cId="1857560704" sldId="257"/>
            <ac:grpSpMk id="2" creationId="{E6792C6B-5CD3-422D-950A-AB1D5379C3C5}"/>
          </ac:grpSpMkLst>
        </pc:grpChg>
      </pc:sldChg>
      <pc:sldChg chg="addSp modSp mod ord modNotesTx">
        <pc:chgData name="Yunoh Seo" userId="efae776377444399" providerId="LiveId" clId="{840F65C8-68DF-4AAE-856C-4F1783051E79}" dt="2024-04-17T02:59:50.565" v="1392" actId="20577"/>
        <pc:sldMkLst>
          <pc:docMk/>
          <pc:sldMk cId="2120292262" sldId="258"/>
        </pc:sldMkLst>
        <pc:spChg chg="add mod">
          <ac:chgData name="Yunoh Seo" userId="efae776377444399" providerId="LiveId" clId="{840F65C8-68DF-4AAE-856C-4F1783051E79}" dt="2024-04-17T02:41:19.876" v="453" actId="207"/>
          <ac:spMkLst>
            <pc:docMk/>
            <pc:sldMk cId="2120292262" sldId="258"/>
            <ac:spMk id="2" creationId="{CDEA0312-C4B8-A905-AB3C-F0ED62119300}"/>
          </ac:spMkLst>
        </pc:spChg>
        <pc:spChg chg="mod">
          <ac:chgData name="Yunoh Seo" userId="efae776377444399" providerId="LiveId" clId="{840F65C8-68DF-4AAE-856C-4F1783051E79}" dt="2024-04-17T02:56:09.565" v="856" actId="20577"/>
          <ac:spMkLst>
            <pc:docMk/>
            <pc:sldMk cId="2120292262" sldId="258"/>
            <ac:spMk id="13" creationId="{B8CE6A36-FAFB-D742-AD0F-842BB79BA50B}"/>
          </ac:spMkLst>
        </pc:spChg>
        <pc:grpChg chg="add mod">
          <ac:chgData name="Yunoh Seo" userId="efae776377444399" providerId="LiveId" clId="{840F65C8-68DF-4AAE-856C-4F1783051E79}" dt="2024-04-17T02:56:16.112" v="858" actId="1076"/>
          <ac:grpSpMkLst>
            <pc:docMk/>
            <pc:sldMk cId="2120292262" sldId="258"/>
            <ac:grpSpMk id="11" creationId="{E2268F6A-5A0D-35CC-066B-582C70FAAA57}"/>
          </ac:grpSpMkLst>
        </pc:grpChg>
        <pc:picChg chg="add mod">
          <ac:chgData name="Yunoh Seo" userId="efae776377444399" providerId="LiveId" clId="{840F65C8-68DF-4AAE-856C-4F1783051E79}" dt="2024-04-17T02:55:52.624" v="852" actId="164"/>
          <ac:picMkLst>
            <pc:docMk/>
            <pc:sldMk cId="2120292262" sldId="258"/>
            <ac:picMk id="8" creationId="{3566374F-6A48-A8B0-415A-08A0E84701D8}"/>
          </ac:picMkLst>
        </pc:picChg>
        <pc:picChg chg="add mod">
          <ac:chgData name="Yunoh Seo" userId="efae776377444399" providerId="LiveId" clId="{840F65C8-68DF-4AAE-856C-4F1783051E79}" dt="2024-04-17T02:55:12.877" v="836"/>
          <ac:picMkLst>
            <pc:docMk/>
            <pc:sldMk cId="2120292262" sldId="258"/>
            <ac:picMk id="9" creationId="{52308A91-D03D-C883-FA38-F6AE73409966}"/>
          </ac:picMkLst>
        </pc:picChg>
        <pc:picChg chg="add mod">
          <ac:chgData name="Yunoh Seo" userId="efae776377444399" providerId="LiveId" clId="{840F65C8-68DF-4AAE-856C-4F1783051E79}" dt="2024-04-17T02:56:11.810" v="857" actId="1037"/>
          <ac:picMkLst>
            <pc:docMk/>
            <pc:sldMk cId="2120292262" sldId="258"/>
            <ac:picMk id="10" creationId="{0F31F50E-7BBA-307E-96E1-55A24F090737}"/>
          </ac:picMkLst>
        </pc:picChg>
        <pc:picChg chg="mod">
          <ac:chgData name="Yunoh Seo" userId="efae776377444399" providerId="LiveId" clId="{840F65C8-68DF-4AAE-856C-4F1783051E79}" dt="2024-04-17T02:40:26.814" v="441" actId="1076"/>
          <ac:picMkLst>
            <pc:docMk/>
            <pc:sldMk cId="2120292262" sldId="258"/>
            <ac:picMk id="12" creationId="{AB5D21F8-CB30-64CD-8378-A71AF2A9FB8E}"/>
          </ac:picMkLst>
        </pc:picChg>
      </pc:sldChg>
      <pc:sldChg chg="ord">
        <pc:chgData name="Yunoh Seo" userId="efae776377444399" providerId="LiveId" clId="{840F65C8-68DF-4AAE-856C-4F1783051E79}" dt="2024-04-17T01:52:58.573" v="120"/>
        <pc:sldMkLst>
          <pc:docMk/>
          <pc:sldMk cId="2456296581" sldId="259"/>
        </pc:sldMkLst>
      </pc:sldChg>
      <pc:sldChg chg="addSp modSp mod modNotesTx">
        <pc:chgData name="Yunoh Seo" userId="efae776377444399" providerId="LiveId" clId="{840F65C8-68DF-4AAE-856C-4F1783051E79}" dt="2024-04-17T01:48:48.381" v="78" actId="2"/>
        <pc:sldMkLst>
          <pc:docMk/>
          <pc:sldMk cId="1707221411" sldId="260"/>
        </pc:sldMkLst>
        <pc:spChg chg="add">
          <ac:chgData name="Yunoh Seo" userId="efae776377444399" providerId="LiveId" clId="{840F65C8-68DF-4AAE-856C-4F1783051E79}" dt="2024-04-17T01:46:32.119" v="4"/>
          <ac:spMkLst>
            <pc:docMk/>
            <pc:sldMk cId="1707221411" sldId="260"/>
            <ac:spMk id="2" creationId="{EA6A9543-1C27-13D8-4686-ACB932A7CA23}"/>
          </ac:spMkLst>
        </pc:spChg>
        <pc:spChg chg="add mod">
          <ac:chgData name="Yunoh Seo" userId="efae776377444399" providerId="LiveId" clId="{840F65C8-68DF-4AAE-856C-4F1783051E79}" dt="2024-04-17T01:48:48.381" v="78" actId="2"/>
          <ac:spMkLst>
            <pc:docMk/>
            <pc:sldMk cId="1707221411" sldId="260"/>
            <ac:spMk id="9" creationId="{01F2B929-C1F6-0BED-2EAF-D04424CCBC67}"/>
          </ac:spMkLst>
        </pc:spChg>
        <pc:grpChg chg="mod">
          <ac:chgData name="Yunoh Seo" userId="efae776377444399" providerId="LiveId" clId="{840F65C8-68DF-4AAE-856C-4F1783051E79}" dt="2024-04-17T01:47:05.816" v="26" actId="1038"/>
          <ac:grpSpMkLst>
            <pc:docMk/>
            <pc:sldMk cId="1707221411" sldId="260"/>
            <ac:grpSpMk id="29" creationId="{AEA9F806-0956-1CDA-C228-2D3356A536DE}"/>
          </ac:grpSpMkLst>
        </pc:grpChg>
        <pc:picChg chg="add mod">
          <ac:chgData name="Yunoh Seo" userId="efae776377444399" providerId="LiveId" clId="{840F65C8-68DF-4AAE-856C-4F1783051E79}" dt="2024-04-17T01:47:08.326" v="30" actId="1037"/>
          <ac:picMkLst>
            <pc:docMk/>
            <pc:sldMk cId="1707221411" sldId="260"/>
            <ac:picMk id="8" creationId="{488BABE6-4E96-B893-FE61-97F320726E7E}"/>
          </ac:picMkLst>
        </pc:picChg>
        <pc:picChg chg="mod">
          <ac:chgData name="Yunoh Seo" userId="efae776377444399" providerId="LiveId" clId="{840F65C8-68DF-4AAE-856C-4F1783051E79}" dt="2024-04-17T01:47:14.621" v="32" actId="1076"/>
          <ac:picMkLst>
            <pc:docMk/>
            <pc:sldMk cId="1707221411" sldId="260"/>
            <ac:picMk id="11" creationId="{427AB795-5765-07D1-32C0-4269BE7AFFEC}"/>
          </ac:picMkLst>
        </pc:picChg>
      </pc:sldChg>
      <pc:sldChg chg="addSp delSp modSp add mod ord modNotesTx">
        <pc:chgData name="Yunoh Seo" userId="efae776377444399" providerId="LiveId" clId="{840F65C8-68DF-4AAE-856C-4F1783051E79}" dt="2024-04-17T02:27:14.158" v="281" actId="1076"/>
        <pc:sldMkLst>
          <pc:docMk/>
          <pc:sldMk cId="2788063003" sldId="262"/>
        </pc:sldMkLst>
        <pc:spChg chg="mod">
          <ac:chgData name="Yunoh Seo" userId="efae776377444399" providerId="LiveId" clId="{840F65C8-68DF-4AAE-856C-4F1783051E79}" dt="2024-04-17T01:51:11.064" v="85" actId="20577"/>
          <ac:spMkLst>
            <pc:docMk/>
            <pc:sldMk cId="2788063003" sldId="262"/>
            <ac:spMk id="6" creationId="{63A3221C-0FE7-9D69-87B5-BB6B3CAC6F7C}"/>
          </ac:spMkLst>
        </pc:spChg>
        <pc:spChg chg="mod">
          <ac:chgData name="Yunoh Seo" userId="efae776377444399" providerId="LiveId" clId="{840F65C8-68DF-4AAE-856C-4F1783051E79}" dt="2024-04-17T01:51:15.877" v="110"/>
          <ac:spMkLst>
            <pc:docMk/>
            <pc:sldMk cId="2788063003" sldId="262"/>
            <ac:spMk id="7" creationId="{D5AC7425-ACD3-A33C-AF7E-7778BA417A3E}"/>
          </ac:spMkLst>
        </pc:spChg>
        <pc:spChg chg="add del mod">
          <ac:chgData name="Yunoh Seo" userId="efae776377444399" providerId="LiveId" clId="{840F65C8-68DF-4AAE-856C-4F1783051E79}" dt="2024-04-17T01:59:08.258" v="159" actId="478"/>
          <ac:spMkLst>
            <pc:docMk/>
            <pc:sldMk cId="2788063003" sldId="262"/>
            <ac:spMk id="17" creationId="{20A38D12-FCA5-A4E6-09D8-E6A9854A87D8}"/>
          </ac:spMkLst>
        </pc:spChg>
        <pc:spChg chg="del topLvl">
          <ac:chgData name="Yunoh Seo" userId="efae776377444399" providerId="LiveId" clId="{840F65C8-68DF-4AAE-856C-4F1783051E79}" dt="2024-04-17T01:53:48.851" v="137" actId="478"/>
          <ac:spMkLst>
            <pc:docMk/>
            <pc:sldMk cId="2788063003" sldId="262"/>
            <ac:spMk id="18" creationId="{23A6EBFA-ED5A-60FD-5596-C007B9BDC020}"/>
          </ac:spMkLst>
        </pc:spChg>
        <pc:spChg chg="add del mod">
          <ac:chgData name="Yunoh Seo" userId="efae776377444399" providerId="LiveId" clId="{840F65C8-68DF-4AAE-856C-4F1783051E79}" dt="2024-04-17T01:59:37.500" v="169" actId="478"/>
          <ac:spMkLst>
            <pc:docMk/>
            <pc:sldMk cId="2788063003" sldId="262"/>
            <ac:spMk id="19" creationId="{73848A5B-D973-C419-C28C-26A23885A2CC}"/>
          </ac:spMkLst>
        </pc:spChg>
        <pc:spChg chg="add del mod">
          <ac:chgData name="Yunoh Seo" userId="efae776377444399" providerId="LiveId" clId="{840F65C8-68DF-4AAE-856C-4F1783051E79}" dt="2024-04-17T02:05:06.321" v="242" actId="478"/>
          <ac:spMkLst>
            <pc:docMk/>
            <pc:sldMk cId="2788063003" sldId="262"/>
            <ac:spMk id="20" creationId="{28590131-E7F3-4A59-0FF5-DEE6DDBAE990}"/>
          </ac:spMkLst>
        </pc:spChg>
        <pc:spChg chg="add del mod">
          <ac:chgData name="Yunoh Seo" userId="efae776377444399" providerId="LiveId" clId="{840F65C8-68DF-4AAE-856C-4F1783051E79}" dt="2024-04-17T02:05:06.700" v="243" actId="478"/>
          <ac:spMkLst>
            <pc:docMk/>
            <pc:sldMk cId="2788063003" sldId="262"/>
            <ac:spMk id="21" creationId="{422329DB-70D8-2867-25F6-E03BC2E797F9}"/>
          </ac:spMkLst>
        </pc:spChg>
        <pc:spChg chg="del mod topLvl">
          <ac:chgData name="Yunoh Seo" userId="efae776377444399" providerId="LiveId" clId="{840F65C8-68DF-4AAE-856C-4F1783051E79}" dt="2024-04-17T01:53:51.554" v="139" actId="478"/>
          <ac:spMkLst>
            <pc:docMk/>
            <pc:sldMk cId="2788063003" sldId="262"/>
            <ac:spMk id="25" creationId="{93EA9BEA-59AA-4A09-AF8B-B41DA627D3B9}"/>
          </ac:spMkLst>
        </pc:spChg>
        <pc:spChg chg="add mod">
          <ac:chgData name="Yunoh Seo" userId="efae776377444399" providerId="LiveId" clId="{840F65C8-68DF-4AAE-856C-4F1783051E79}" dt="2024-04-17T02:03:54.249" v="224"/>
          <ac:spMkLst>
            <pc:docMk/>
            <pc:sldMk cId="2788063003" sldId="262"/>
            <ac:spMk id="30" creationId="{74F2C08A-664B-45E1-52F5-F11BD8DB97AE}"/>
          </ac:spMkLst>
        </pc:spChg>
        <pc:spChg chg="add mod">
          <ac:chgData name="Yunoh Seo" userId="efae776377444399" providerId="LiveId" clId="{840F65C8-68DF-4AAE-856C-4F1783051E79}" dt="2024-04-17T02:05:33.722" v="257" actId="1076"/>
          <ac:spMkLst>
            <pc:docMk/>
            <pc:sldMk cId="2788063003" sldId="262"/>
            <ac:spMk id="31" creationId="{B00A3DD3-CD3C-A471-DB15-CF7A33C54B36}"/>
          </ac:spMkLst>
        </pc:spChg>
        <pc:grpChg chg="del topLvl">
          <ac:chgData name="Yunoh Seo" userId="efae776377444399" providerId="LiveId" clId="{840F65C8-68DF-4AAE-856C-4F1783051E79}" dt="2024-04-17T01:56:15.122" v="140" actId="478"/>
          <ac:grpSpMkLst>
            <pc:docMk/>
            <pc:sldMk cId="2788063003" sldId="262"/>
            <ac:grpSpMk id="2" creationId="{964546D0-2194-484C-00BD-0490D7FE911A}"/>
          </ac:grpSpMkLst>
        </pc:grpChg>
        <pc:grpChg chg="del">
          <ac:chgData name="Yunoh Seo" userId="efae776377444399" providerId="LiveId" clId="{840F65C8-68DF-4AAE-856C-4F1783051E79}" dt="2024-04-17T01:53:48.851" v="137" actId="478"/>
          <ac:grpSpMkLst>
            <pc:docMk/>
            <pc:sldMk cId="2788063003" sldId="262"/>
            <ac:grpSpMk id="22" creationId="{20661681-3CA5-991C-979C-593B6A6D6880}"/>
          </ac:grpSpMkLst>
        </pc:grpChg>
        <pc:grpChg chg="del">
          <ac:chgData name="Yunoh Seo" userId="efae776377444399" providerId="LiveId" clId="{840F65C8-68DF-4AAE-856C-4F1783051E79}" dt="2024-04-17T01:53:51.554" v="139" actId="478"/>
          <ac:grpSpMkLst>
            <pc:docMk/>
            <pc:sldMk cId="2788063003" sldId="262"/>
            <ac:grpSpMk id="23" creationId="{BE58D673-AD1A-8B09-9AAB-2A6BD56B6DF7}"/>
          </ac:grpSpMkLst>
        </pc:grpChg>
        <pc:grpChg chg="del topLvl">
          <ac:chgData name="Yunoh Seo" userId="efae776377444399" providerId="LiveId" clId="{840F65C8-68DF-4AAE-856C-4F1783051E79}" dt="2024-04-17T01:56:15.563" v="141" actId="478"/>
          <ac:grpSpMkLst>
            <pc:docMk/>
            <pc:sldMk cId="2788063003" sldId="262"/>
            <ac:grpSpMk id="24" creationId="{A1926EC9-EF36-F7E9-6F95-97EE872B20A9}"/>
          </ac:grpSpMkLst>
        </pc:grpChg>
        <pc:picChg chg="add mod">
          <ac:chgData name="Yunoh Seo" userId="efae776377444399" providerId="LiveId" clId="{840F65C8-68DF-4AAE-856C-4F1783051E79}" dt="2024-04-17T02:27:14.158" v="281" actId="1076"/>
          <ac:picMkLst>
            <pc:docMk/>
            <pc:sldMk cId="2788063003" sldId="262"/>
            <ac:picMk id="3" creationId="{9BF3EAA6-C6E2-532C-04B0-D3842681E34A}"/>
          </ac:picMkLst>
        </pc:picChg>
        <pc:picChg chg="add mod">
          <ac:chgData name="Yunoh Seo" userId="efae776377444399" providerId="LiveId" clId="{840F65C8-68DF-4AAE-856C-4F1783051E79}" dt="2024-04-17T02:05:19.218" v="252" actId="1076"/>
          <ac:picMkLst>
            <pc:docMk/>
            <pc:sldMk cId="2788063003" sldId="262"/>
            <ac:picMk id="10" creationId="{08657EEE-B3B5-C0E2-7B2C-9D7B26663CAC}"/>
          </ac:picMkLst>
        </pc:picChg>
        <pc:picChg chg="add del mod">
          <ac:chgData name="Yunoh Seo" userId="efae776377444399" providerId="LiveId" clId="{840F65C8-68DF-4AAE-856C-4F1783051E79}" dt="2024-04-17T02:01:53.523" v="211" actId="478"/>
          <ac:picMkLst>
            <pc:docMk/>
            <pc:sldMk cId="2788063003" sldId="262"/>
            <ac:picMk id="14" creationId="{3AD368A0-6A86-D52C-7F0E-67B9ED81C525}"/>
          </ac:picMkLst>
        </pc:picChg>
        <pc:picChg chg="add del mod">
          <ac:chgData name="Yunoh Seo" userId="efae776377444399" providerId="LiveId" clId="{840F65C8-68DF-4AAE-856C-4F1783051E79}" dt="2024-04-17T02:03:36.980" v="215" actId="478"/>
          <ac:picMkLst>
            <pc:docMk/>
            <pc:sldMk cId="2788063003" sldId="262"/>
            <ac:picMk id="16" creationId="{42A79C8F-850C-DA89-A970-D6727306A595}"/>
          </ac:picMkLst>
        </pc:picChg>
        <pc:picChg chg="add mod">
          <ac:chgData name="Yunoh Seo" userId="efae776377444399" providerId="LiveId" clId="{840F65C8-68DF-4AAE-856C-4F1783051E79}" dt="2024-04-17T02:05:17.231" v="251" actId="1076"/>
          <ac:picMkLst>
            <pc:docMk/>
            <pc:sldMk cId="2788063003" sldId="262"/>
            <ac:picMk id="29" creationId="{CA38054E-4056-D6D1-0160-68588E4074F9}"/>
          </ac:picMkLst>
        </pc:picChg>
      </pc:sldChg>
      <pc:sldChg chg="addSp delSp modSp add mod modNotesTx">
        <pc:chgData name="Yunoh Seo" userId="efae776377444399" providerId="LiveId" clId="{840F65C8-68DF-4AAE-856C-4F1783051E79}" dt="2024-04-17T02:32:49.501" v="372" actId="478"/>
        <pc:sldMkLst>
          <pc:docMk/>
          <pc:sldMk cId="3476104518" sldId="263"/>
        </pc:sldMkLst>
        <pc:spChg chg="add mod">
          <ac:chgData name="Yunoh Seo" userId="efae776377444399" providerId="LiveId" clId="{840F65C8-68DF-4AAE-856C-4F1783051E79}" dt="2024-04-17T02:32:07.151" v="318" actId="164"/>
          <ac:spMkLst>
            <pc:docMk/>
            <pc:sldMk cId="3476104518" sldId="263"/>
            <ac:spMk id="11" creationId="{DEACA44D-C782-F169-93BF-E1DADB43E134}"/>
          </ac:spMkLst>
        </pc:spChg>
        <pc:spChg chg="add mod">
          <ac:chgData name="Yunoh Seo" userId="efae776377444399" providerId="LiveId" clId="{840F65C8-68DF-4AAE-856C-4F1783051E79}" dt="2024-04-17T02:32:07.151" v="318" actId="164"/>
          <ac:spMkLst>
            <pc:docMk/>
            <pc:sldMk cId="3476104518" sldId="263"/>
            <ac:spMk id="12" creationId="{03DE1DA7-ACB1-3803-313E-F3DF9D8D5CB3}"/>
          </ac:spMkLst>
        </pc:spChg>
        <pc:spChg chg="add del mod">
          <ac:chgData name="Yunoh Seo" userId="efae776377444399" providerId="LiveId" clId="{840F65C8-68DF-4AAE-856C-4F1783051E79}" dt="2024-04-17T02:29:59.869" v="300" actId="478"/>
          <ac:spMkLst>
            <pc:docMk/>
            <pc:sldMk cId="3476104518" sldId="263"/>
            <ac:spMk id="14" creationId="{42B7BA6F-D91E-2472-ED01-BBFCD072080A}"/>
          </ac:spMkLst>
        </pc:spChg>
        <pc:spChg chg="add del mod">
          <ac:chgData name="Yunoh Seo" userId="efae776377444399" providerId="LiveId" clId="{840F65C8-68DF-4AAE-856C-4F1783051E79}" dt="2024-04-17T02:32:49.501" v="372" actId="478"/>
          <ac:spMkLst>
            <pc:docMk/>
            <pc:sldMk cId="3476104518" sldId="263"/>
            <ac:spMk id="15" creationId="{D2F6A9FD-AAA1-04A8-7A96-E66D0638C074}"/>
          </ac:spMkLst>
        </pc:spChg>
        <pc:grpChg chg="add mod">
          <ac:chgData name="Yunoh Seo" userId="efae776377444399" providerId="LiveId" clId="{840F65C8-68DF-4AAE-856C-4F1783051E79}" dt="2024-04-17T02:32:07.151" v="318" actId="164"/>
          <ac:grpSpMkLst>
            <pc:docMk/>
            <pc:sldMk cId="3476104518" sldId="263"/>
            <ac:grpSpMk id="13" creationId="{31013B47-F0EB-C690-BBB7-083186169489}"/>
          </ac:grpSpMkLst>
        </pc:grpChg>
        <pc:grpChg chg="add mod">
          <ac:chgData name="Yunoh Seo" userId="efae776377444399" providerId="LiveId" clId="{840F65C8-68DF-4AAE-856C-4F1783051E79}" dt="2024-04-17T02:32:07.151" v="318" actId="164"/>
          <ac:grpSpMkLst>
            <pc:docMk/>
            <pc:sldMk cId="3476104518" sldId="263"/>
            <ac:grpSpMk id="19" creationId="{030D48C3-6D4C-6BE9-BDB9-3D3A3CAEC583}"/>
          </ac:grpSpMkLst>
        </pc:grpChg>
        <pc:grpChg chg="add mod">
          <ac:chgData name="Yunoh Seo" userId="efae776377444399" providerId="LiveId" clId="{840F65C8-68DF-4AAE-856C-4F1783051E79}" dt="2024-04-17T02:32:07.151" v="318" actId="164"/>
          <ac:grpSpMkLst>
            <pc:docMk/>
            <pc:sldMk cId="3476104518" sldId="263"/>
            <ac:grpSpMk id="21" creationId="{4073A94D-1689-D928-7FCB-CAFC02C40880}"/>
          </ac:grpSpMkLst>
        </pc:grpChg>
        <pc:grpChg chg="del">
          <ac:chgData name="Yunoh Seo" userId="efae776377444399" providerId="LiveId" clId="{840F65C8-68DF-4AAE-856C-4F1783051E79}" dt="2024-04-17T01:53:37.380" v="131" actId="478"/>
          <ac:grpSpMkLst>
            <pc:docMk/>
            <pc:sldMk cId="3476104518" sldId="263"/>
            <ac:grpSpMk id="22" creationId="{20661681-3CA5-991C-979C-593B6A6D6880}"/>
          </ac:grpSpMkLst>
        </pc:grpChg>
        <pc:grpChg chg="del">
          <ac:chgData name="Yunoh Seo" userId="efae776377444399" providerId="LiveId" clId="{840F65C8-68DF-4AAE-856C-4F1783051E79}" dt="2024-04-17T01:53:37.852" v="132" actId="478"/>
          <ac:grpSpMkLst>
            <pc:docMk/>
            <pc:sldMk cId="3476104518" sldId="263"/>
            <ac:grpSpMk id="23" creationId="{BE58D673-AD1A-8B09-9AAB-2A6BD56B6DF7}"/>
          </ac:grpSpMkLst>
        </pc:grpChg>
        <pc:picChg chg="add mod">
          <ac:chgData name="Yunoh Seo" userId="efae776377444399" providerId="LiveId" clId="{840F65C8-68DF-4AAE-856C-4F1783051E79}" dt="2024-04-17T02:29:26.839" v="298" actId="164"/>
          <ac:picMkLst>
            <pc:docMk/>
            <pc:sldMk cId="3476104518" sldId="263"/>
            <ac:picMk id="3" creationId="{013F5E72-B894-9045-20A1-F8E840DA8A81}"/>
          </ac:picMkLst>
        </pc:picChg>
        <pc:picChg chg="add del mod">
          <ac:chgData name="Yunoh Seo" userId="efae776377444399" providerId="LiveId" clId="{840F65C8-68DF-4AAE-856C-4F1783051E79}" dt="2024-04-17T02:03:38.230" v="216" actId="478"/>
          <ac:picMkLst>
            <pc:docMk/>
            <pc:sldMk cId="3476104518" sldId="263"/>
            <ac:picMk id="8" creationId="{22147DD0-C1AE-B6B0-708F-6B6798277D8D}"/>
          </ac:picMkLst>
        </pc:picChg>
        <pc:picChg chg="add mod">
          <ac:chgData name="Yunoh Seo" userId="efae776377444399" providerId="LiveId" clId="{840F65C8-68DF-4AAE-856C-4F1783051E79}" dt="2024-04-17T02:32:07.151" v="318" actId="164"/>
          <ac:picMkLst>
            <pc:docMk/>
            <pc:sldMk cId="3476104518" sldId="263"/>
            <ac:picMk id="9" creationId="{4B5FDF0A-D3EA-4AAE-F546-4B7C2DC97B0A}"/>
          </ac:picMkLst>
        </pc:picChg>
        <pc:picChg chg="add mod">
          <ac:chgData name="Yunoh Seo" userId="efae776377444399" providerId="LiveId" clId="{840F65C8-68DF-4AAE-856C-4F1783051E79}" dt="2024-04-17T02:29:26.839" v="298" actId="164"/>
          <ac:picMkLst>
            <pc:docMk/>
            <pc:sldMk cId="3476104518" sldId="263"/>
            <ac:picMk id="10" creationId="{A3ECEE2E-58FC-55D9-8658-A24BCBC552EA}"/>
          </ac:picMkLst>
        </pc:picChg>
        <pc:picChg chg="add mod">
          <ac:chgData name="Yunoh Seo" userId="efae776377444399" providerId="LiveId" clId="{840F65C8-68DF-4AAE-856C-4F1783051E79}" dt="2024-04-17T02:04:52.035" v="237" actId="164"/>
          <ac:picMkLst>
            <pc:docMk/>
            <pc:sldMk cId="3476104518" sldId="263"/>
            <ac:picMk id="16" creationId="{A7249A97-531A-A881-FED0-123F74FDDEB0}"/>
          </ac:picMkLst>
        </pc:picChg>
        <pc:picChg chg="add mod">
          <ac:chgData name="Yunoh Seo" userId="efae776377444399" providerId="LiveId" clId="{840F65C8-68DF-4AAE-856C-4F1783051E79}" dt="2024-04-17T02:04:52.035" v="237" actId="164"/>
          <ac:picMkLst>
            <pc:docMk/>
            <pc:sldMk cId="3476104518" sldId="263"/>
            <ac:picMk id="17" creationId="{72C5ACC9-970D-32E2-343E-88209C2CFF13}"/>
          </ac:picMkLst>
        </pc:picChg>
        <pc:picChg chg="add del mod">
          <ac:chgData name="Yunoh Seo" userId="efae776377444399" providerId="LiveId" clId="{840F65C8-68DF-4AAE-856C-4F1783051E79}" dt="2024-04-17T02:32:47.892" v="371" actId="478"/>
          <ac:picMkLst>
            <pc:docMk/>
            <pc:sldMk cId="3476104518" sldId="263"/>
            <ac:picMk id="20" creationId="{B7C5C62D-17F8-4C1A-2B07-4D1CB771A6CF}"/>
          </ac:picMkLst>
        </pc:picChg>
      </pc:sldChg>
      <pc:sldChg chg="addSp delSp modSp add mod modNotesTx">
        <pc:chgData name="Yunoh Seo" userId="efae776377444399" providerId="LiveId" clId="{840F65C8-68DF-4AAE-856C-4F1783051E79}" dt="2024-04-17T08:34:40.125" v="1400" actId="164"/>
        <pc:sldMkLst>
          <pc:docMk/>
          <pc:sldMk cId="114948632" sldId="264"/>
        </pc:sldMkLst>
        <pc:spChg chg="mod">
          <ac:chgData name="Yunoh Seo" userId="efae776377444399" providerId="LiveId" clId="{840F65C8-68DF-4AAE-856C-4F1783051E79}" dt="2024-04-17T02:32:09.912" v="319"/>
          <ac:spMkLst>
            <pc:docMk/>
            <pc:sldMk cId="114948632" sldId="264"/>
            <ac:spMk id="3" creationId="{03A57137-5044-358B-02F0-A89EF0A6C19D}"/>
          </ac:spMkLst>
        </pc:spChg>
        <pc:spChg chg="del">
          <ac:chgData name="Yunoh Seo" userId="efae776377444399" providerId="LiveId" clId="{840F65C8-68DF-4AAE-856C-4F1783051E79}" dt="2024-04-17T01:53:39.559" v="133" actId="478"/>
          <ac:spMkLst>
            <pc:docMk/>
            <pc:sldMk cId="114948632" sldId="264"/>
            <ac:spMk id="3" creationId="{FE6EAAAF-BC9E-B444-336B-C32591075BD6}"/>
          </ac:spMkLst>
        </pc:spChg>
        <pc:spChg chg="mod">
          <ac:chgData name="Yunoh Seo" userId="efae776377444399" providerId="LiveId" clId="{840F65C8-68DF-4AAE-856C-4F1783051E79}" dt="2024-04-17T02:32:18.559" v="321" actId="20577"/>
          <ac:spMkLst>
            <pc:docMk/>
            <pc:sldMk cId="114948632" sldId="264"/>
            <ac:spMk id="6" creationId="{63A3221C-0FE7-9D69-87B5-BB6B3CAC6F7C}"/>
          </ac:spMkLst>
        </pc:spChg>
        <pc:spChg chg="mod">
          <ac:chgData name="Yunoh Seo" userId="efae776377444399" providerId="LiveId" clId="{840F65C8-68DF-4AAE-856C-4F1783051E79}" dt="2024-04-17T02:32:29.450" v="370"/>
          <ac:spMkLst>
            <pc:docMk/>
            <pc:sldMk cId="114948632" sldId="264"/>
            <ac:spMk id="7" creationId="{D5AC7425-ACD3-A33C-AF7E-7778BA417A3E}"/>
          </ac:spMkLst>
        </pc:spChg>
        <pc:spChg chg="del">
          <ac:chgData name="Yunoh Seo" userId="efae776377444399" providerId="LiveId" clId="{840F65C8-68DF-4AAE-856C-4F1783051E79}" dt="2024-04-17T01:53:41.278" v="135" actId="478"/>
          <ac:spMkLst>
            <pc:docMk/>
            <pc:sldMk cId="114948632" sldId="264"/>
            <ac:spMk id="9" creationId="{0DC929B2-9B4B-593A-B174-0F3DFC89C374}"/>
          </ac:spMkLst>
        </pc:spChg>
        <pc:spChg chg="mod">
          <ac:chgData name="Yunoh Seo" userId="efae776377444399" providerId="LiveId" clId="{840F65C8-68DF-4AAE-856C-4F1783051E79}" dt="2024-04-17T02:32:09.912" v="319"/>
          <ac:spMkLst>
            <pc:docMk/>
            <pc:sldMk cId="114948632" sldId="264"/>
            <ac:spMk id="11" creationId="{E6BC2F27-CA2B-74A8-2E66-533D316D33AB}"/>
          </ac:spMkLst>
        </pc:spChg>
        <pc:spChg chg="mod">
          <ac:chgData name="Yunoh Seo" userId="efae776377444399" providerId="LiveId" clId="{840F65C8-68DF-4AAE-856C-4F1783051E79}" dt="2024-04-17T02:32:09.912" v="319"/>
          <ac:spMkLst>
            <pc:docMk/>
            <pc:sldMk cId="114948632" sldId="264"/>
            <ac:spMk id="12" creationId="{28B09AD8-BFF7-E074-90B2-255017AD2EC2}"/>
          </ac:spMkLst>
        </pc:spChg>
        <pc:spChg chg="add del mod">
          <ac:chgData name="Yunoh Seo" userId="efae776377444399" providerId="LiveId" clId="{840F65C8-68DF-4AAE-856C-4F1783051E79}" dt="2024-04-17T08:33:59.319" v="1393" actId="478"/>
          <ac:spMkLst>
            <pc:docMk/>
            <pc:sldMk cId="114948632" sldId="264"/>
            <ac:spMk id="18" creationId="{C5D3C1C6-A8CA-6905-85A1-CB0AB77F5402}"/>
          </ac:spMkLst>
        </pc:spChg>
        <pc:spChg chg="add del mod">
          <ac:chgData name="Yunoh Seo" userId="efae776377444399" providerId="LiveId" clId="{840F65C8-68DF-4AAE-856C-4F1783051E79}" dt="2024-04-17T08:34:00.430" v="1394" actId="478"/>
          <ac:spMkLst>
            <pc:docMk/>
            <pc:sldMk cId="114948632" sldId="264"/>
            <ac:spMk id="19" creationId="{D7593A3E-0C1F-411C-F0FD-119F23AB4928}"/>
          </ac:spMkLst>
        </pc:spChg>
        <pc:grpChg chg="add del mod">
          <ac:chgData name="Yunoh Seo" userId="efae776377444399" providerId="LiveId" clId="{840F65C8-68DF-4AAE-856C-4F1783051E79}" dt="2024-04-17T08:34:40.125" v="1400" actId="164"/>
          <ac:grpSpMkLst>
            <pc:docMk/>
            <pc:sldMk cId="114948632" sldId="264"/>
            <ac:grpSpMk id="2" creationId="{12226F0F-CE60-5C77-877B-3A18D0016FE2}"/>
          </ac:grpSpMkLst>
        </pc:grpChg>
        <pc:grpChg chg="mod">
          <ac:chgData name="Yunoh Seo" userId="efae776377444399" providerId="LiveId" clId="{840F65C8-68DF-4AAE-856C-4F1783051E79}" dt="2024-04-17T02:32:09.912" v="319"/>
          <ac:grpSpMkLst>
            <pc:docMk/>
            <pc:sldMk cId="114948632" sldId="264"/>
            <ac:grpSpMk id="8" creationId="{C009C09E-3310-86D6-0BEB-2C3D25897ACE}"/>
          </ac:grpSpMkLst>
        </pc:grpChg>
        <pc:grpChg chg="mod">
          <ac:chgData name="Yunoh Seo" userId="efae776377444399" providerId="LiveId" clId="{840F65C8-68DF-4AAE-856C-4F1783051E79}" dt="2024-04-17T02:32:09.912" v="319"/>
          <ac:grpSpMkLst>
            <pc:docMk/>
            <pc:sldMk cId="114948632" sldId="264"/>
            <ac:grpSpMk id="9" creationId="{71590526-0DE6-D35A-A568-A3638A4A6C41}"/>
          </ac:grpSpMkLst>
        </pc:grpChg>
        <pc:grpChg chg="add mod">
          <ac:chgData name="Yunoh Seo" userId="efae776377444399" providerId="LiveId" clId="{840F65C8-68DF-4AAE-856C-4F1783051E79}" dt="2024-04-17T08:34:40.125" v="1400" actId="164"/>
          <ac:grpSpMkLst>
            <pc:docMk/>
            <pc:sldMk cId="114948632" sldId="264"/>
            <ac:grpSpMk id="22" creationId="{06D6247F-F271-EE4D-90EA-D8B5286E7336}"/>
          </ac:grpSpMkLst>
        </pc:grpChg>
        <pc:grpChg chg="del">
          <ac:chgData name="Yunoh Seo" userId="efae776377444399" providerId="LiveId" clId="{840F65C8-68DF-4AAE-856C-4F1783051E79}" dt="2024-04-17T01:53:41.977" v="136" actId="478"/>
          <ac:grpSpMkLst>
            <pc:docMk/>
            <pc:sldMk cId="114948632" sldId="264"/>
            <ac:grpSpMk id="22" creationId="{20661681-3CA5-991C-979C-593B6A6D6880}"/>
          </ac:grpSpMkLst>
        </pc:grpChg>
        <pc:grpChg chg="del">
          <ac:chgData name="Yunoh Seo" userId="efae776377444399" providerId="LiveId" clId="{840F65C8-68DF-4AAE-856C-4F1783051E79}" dt="2024-04-17T01:53:40.061" v="134" actId="478"/>
          <ac:grpSpMkLst>
            <pc:docMk/>
            <pc:sldMk cId="114948632" sldId="264"/>
            <ac:grpSpMk id="23" creationId="{BE58D673-AD1A-8B09-9AAB-2A6BD56B6DF7}"/>
          </ac:grpSpMkLst>
        </pc:grp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0" creationId="{36EE9A77-3983-565B-3397-84F5383B5049}"/>
          </ac:picMkLst>
        </pc:picChg>
        <pc:picChg chg="del mod">
          <ac:chgData name="Yunoh Seo" userId="efae776377444399" providerId="LiveId" clId="{840F65C8-68DF-4AAE-856C-4F1783051E79}" dt="2024-04-17T08:34:03.996" v="1397" actId="478"/>
          <ac:picMkLst>
            <pc:docMk/>
            <pc:sldMk cId="114948632" sldId="264"/>
            <ac:picMk id="13" creationId="{10368594-FEEF-D2BE-98F7-BEF1DB17FD63}"/>
          </ac:picMkLst>
        </pc:pic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4" creationId="{15A4D40B-93E9-44D8-9C86-68A03A00AAC1}"/>
          </ac:picMkLst>
        </pc:pic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5" creationId="{A1ED3378-FAB8-0B94-A4CF-72282E12505F}"/>
          </ac:picMkLst>
        </pc:pic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6" creationId="{03FAEFA3-5929-D659-8CD5-37551945F01A}"/>
          </ac:picMkLst>
        </pc:picChg>
        <pc:picChg chg="mod">
          <ac:chgData name="Yunoh Seo" userId="efae776377444399" providerId="LiveId" clId="{840F65C8-68DF-4AAE-856C-4F1783051E79}" dt="2024-04-17T02:32:09.912" v="319"/>
          <ac:picMkLst>
            <pc:docMk/>
            <pc:sldMk cId="114948632" sldId="264"/>
            <ac:picMk id="17" creationId="{EBF2D7EA-0B68-A993-3664-8E05E69FA8E4}"/>
          </ac:picMkLst>
        </pc:picChg>
        <pc:picChg chg="add mod">
          <ac:chgData name="Yunoh Seo" userId="efae776377444399" providerId="LiveId" clId="{840F65C8-68DF-4AAE-856C-4F1783051E79}" dt="2024-04-17T08:34:40.125" v="1400" actId="164"/>
          <ac:picMkLst>
            <pc:docMk/>
            <pc:sldMk cId="114948632" sldId="264"/>
            <ac:picMk id="21" creationId="{761B4804-5A39-3F57-D783-D86642A25F35}"/>
          </ac:picMkLst>
        </pc:picChg>
      </pc:sldChg>
      <pc:sldChg chg="addSp delSp modSp add mod">
        <pc:chgData name="Yunoh Seo" userId="efae776377444399" providerId="LiveId" clId="{840F65C8-68DF-4AAE-856C-4F1783051E79}" dt="2024-04-17T02:36:59.626" v="429" actId="208"/>
        <pc:sldMkLst>
          <pc:docMk/>
          <pc:sldMk cId="3304192779" sldId="265"/>
        </pc:sldMkLst>
        <pc:spChg chg="del">
          <ac:chgData name="Yunoh Seo" userId="efae776377444399" providerId="LiveId" clId="{840F65C8-68DF-4AAE-856C-4F1783051E79}" dt="2024-04-17T02:36:20.699" v="420" actId="478"/>
          <ac:spMkLst>
            <pc:docMk/>
            <pc:sldMk cId="3304192779" sldId="265"/>
            <ac:spMk id="5" creationId="{42D96261-EFE0-337B-C235-97B5A6E64F75}"/>
          </ac:spMkLst>
        </pc:spChg>
        <pc:spChg chg="del">
          <ac:chgData name="Yunoh Seo" userId="efae776377444399" providerId="LiveId" clId="{840F65C8-68DF-4AAE-856C-4F1783051E79}" dt="2024-04-17T02:36:14.016" v="416" actId="478"/>
          <ac:spMkLst>
            <pc:docMk/>
            <pc:sldMk cId="3304192779" sldId="265"/>
            <ac:spMk id="6" creationId="{63A3221C-0FE7-9D69-87B5-BB6B3CAC6F7C}"/>
          </ac:spMkLst>
        </pc:spChg>
        <pc:spChg chg="del">
          <ac:chgData name="Yunoh Seo" userId="efae776377444399" providerId="LiveId" clId="{840F65C8-68DF-4AAE-856C-4F1783051E79}" dt="2024-04-17T02:36:15.742" v="417" actId="478"/>
          <ac:spMkLst>
            <pc:docMk/>
            <pc:sldMk cId="3304192779" sldId="265"/>
            <ac:spMk id="7" creationId="{D5AC7425-ACD3-A33C-AF7E-7778BA417A3E}"/>
          </ac:spMkLst>
        </pc:spChg>
        <pc:spChg chg="del mod">
          <ac:chgData name="Yunoh Seo" userId="efae776377444399" providerId="LiveId" clId="{840F65C8-68DF-4AAE-856C-4F1783051E79}" dt="2024-04-17T02:36:04.501" v="413" actId="478"/>
          <ac:spMkLst>
            <pc:docMk/>
            <pc:sldMk cId="3304192779" sldId="265"/>
            <ac:spMk id="18" creationId="{C5D3C1C6-A8CA-6905-85A1-CB0AB77F5402}"/>
          </ac:spMkLst>
        </pc:spChg>
        <pc:spChg chg="del">
          <ac:chgData name="Yunoh Seo" userId="efae776377444399" providerId="LiveId" clId="{840F65C8-68DF-4AAE-856C-4F1783051E79}" dt="2024-04-17T02:36:03.475" v="411" actId="478"/>
          <ac:spMkLst>
            <pc:docMk/>
            <pc:sldMk cId="3304192779" sldId="265"/>
            <ac:spMk id="19" creationId="{D7593A3E-0C1F-411C-F0FD-119F23AB4928}"/>
          </ac:spMkLst>
        </pc:spChg>
        <pc:spChg chg="add mod">
          <ac:chgData name="Yunoh Seo" userId="efae776377444399" providerId="LiveId" clId="{840F65C8-68DF-4AAE-856C-4F1783051E79}" dt="2024-04-17T02:36:42.370" v="427" actId="1076"/>
          <ac:spMkLst>
            <pc:docMk/>
            <pc:sldMk cId="3304192779" sldId="265"/>
            <ac:spMk id="20" creationId="{62251EF3-6473-0F10-15C0-5316088F75FC}"/>
          </ac:spMkLst>
        </pc:spChg>
        <pc:spChg chg="add mod">
          <ac:chgData name="Yunoh Seo" userId="efae776377444399" providerId="LiveId" clId="{840F65C8-68DF-4AAE-856C-4F1783051E79}" dt="2024-04-17T02:36:33.806" v="424" actId="1037"/>
          <ac:spMkLst>
            <pc:docMk/>
            <pc:sldMk cId="3304192779" sldId="265"/>
            <ac:spMk id="21" creationId="{0338765F-74F0-78BB-E320-158CB16D8B7B}"/>
          </ac:spMkLst>
        </pc:spChg>
        <pc:grpChg chg="del">
          <ac:chgData name="Yunoh Seo" userId="efae776377444399" providerId="LiveId" clId="{840F65C8-68DF-4AAE-856C-4F1783051E79}" dt="2024-04-17T02:36:02.050" v="410" actId="478"/>
          <ac:grpSpMkLst>
            <pc:docMk/>
            <pc:sldMk cId="3304192779" sldId="265"/>
            <ac:grpSpMk id="2" creationId="{12226F0F-CE60-5C77-877B-3A18D0016FE2}"/>
          </ac:grpSpMkLst>
        </pc:grpChg>
        <pc:cxnChg chg="add mod">
          <ac:chgData name="Yunoh Seo" userId="efae776377444399" providerId="LiveId" clId="{840F65C8-68DF-4AAE-856C-4F1783051E79}" dt="2024-04-17T02:36:59.626" v="429" actId="208"/>
          <ac:cxnSpMkLst>
            <pc:docMk/>
            <pc:sldMk cId="3304192779" sldId="265"/>
            <ac:cxnSpMk id="22" creationId="{7274448E-7063-CF0C-4524-7126CE8A85AF}"/>
          </ac:cxnSpMkLst>
        </pc:cxnChg>
      </pc:sldChg>
      <pc:sldChg chg="add del">
        <pc:chgData name="Yunoh Seo" userId="efae776377444399" providerId="LiveId" clId="{840F65C8-68DF-4AAE-856C-4F1783051E79}" dt="2024-04-17T02:42:08.153" v="455"/>
        <pc:sldMkLst>
          <pc:docMk/>
          <pc:sldMk cId="2410752470" sldId="266"/>
        </pc:sldMkLst>
      </pc:sldChg>
      <pc:sldChg chg="addSp delSp modSp add mod">
        <pc:chgData name="Yunoh Seo" userId="efae776377444399" providerId="LiveId" clId="{840F65C8-68DF-4AAE-856C-4F1783051E79}" dt="2024-04-17T02:56:57.161" v="872" actId="1076"/>
        <pc:sldMkLst>
          <pc:docMk/>
          <pc:sldMk cId="3643271921" sldId="266"/>
        </pc:sldMkLst>
        <pc:spChg chg="del">
          <ac:chgData name="Yunoh Seo" userId="efae776377444399" providerId="LiveId" clId="{840F65C8-68DF-4AAE-856C-4F1783051E79}" dt="2024-04-17T02:42:23.302" v="486" actId="478"/>
          <ac:spMkLst>
            <pc:docMk/>
            <pc:sldMk cId="3643271921" sldId="266"/>
            <ac:spMk id="2" creationId="{CDEA0312-C4B8-A905-AB3C-F0ED62119300}"/>
          </ac:spMkLst>
        </pc:spChg>
        <pc:spChg chg="mod">
          <ac:chgData name="Yunoh Seo" userId="efae776377444399" providerId="LiveId" clId="{840F65C8-68DF-4AAE-856C-4F1783051E79}" dt="2024-04-17T02:42:12.994" v="458" actId="20577"/>
          <ac:spMkLst>
            <pc:docMk/>
            <pc:sldMk cId="3643271921" sldId="266"/>
            <ac:spMk id="6" creationId="{63A3221C-0FE7-9D69-87B5-BB6B3CAC6F7C}"/>
          </ac:spMkLst>
        </pc:spChg>
        <pc:spChg chg="mod">
          <ac:chgData name="Yunoh Seo" userId="efae776377444399" providerId="LiveId" clId="{840F65C8-68DF-4AAE-856C-4F1783051E79}" dt="2024-04-17T02:42:18.245" v="483"/>
          <ac:spMkLst>
            <pc:docMk/>
            <pc:sldMk cId="3643271921" sldId="266"/>
            <ac:spMk id="7" creationId="{D5AC7425-ACD3-A33C-AF7E-7778BA417A3E}"/>
          </ac:spMkLst>
        </pc:spChg>
        <pc:spChg chg="add del mod">
          <ac:chgData name="Yunoh Seo" userId="efae776377444399" providerId="LiveId" clId="{840F65C8-68DF-4AAE-856C-4F1783051E79}" dt="2024-04-17T02:42:22.441" v="485" actId="478"/>
          <ac:spMkLst>
            <pc:docMk/>
            <pc:sldMk cId="3643271921" sldId="266"/>
            <ac:spMk id="8" creationId="{24795C8F-B32F-ADF0-BA3C-A77947355FE4}"/>
          </ac:spMkLst>
        </pc:spChg>
        <pc:spChg chg="add">
          <ac:chgData name="Yunoh Seo" userId="efae776377444399" providerId="LiveId" clId="{840F65C8-68DF-4AAE-856C-4F1783051E79}" dt="2024-04-17T02:45:44.090" v="503"/>
          <ac:spMkLst>
            <pc:docMk/>
            <pc:sldMk cId="3643271921" sldId="266"/>
            <ac:spMk id="11" creationId="{4EDF4318-E22E-83D9-9F9E-402048DF0284}"/>
          </ac:spMkLst>
        </pc:spChg>
        <pc:spChg chg="del">
          <ac:chgData name="Yunoh Seo" userId="efae776377444399" providerId="LiveId" clId="{840F65C8-68DF-4AAE-856C-4F1783051E79}" dt="2024-04-17T02:42:24.394" v="487" actId="478"/>
          <ac:spMkLst>
            <pc:docMk/>
            <pc:sldMk cId="3643271921" sldId="266"/>
            <ac:spMk id="13" creationId="{B8CE6A36-FAFB-D742-AD0F-842BB79BA50B}"/>
          </ac:spMkLst>
        </pc:spChg>
        <pc:spChg chg="add mod">
          <ac:chgData name="Yunoh Seo" userId="efae776377444399" providerId="LiveId" clId="{840F65C8-68DF-4AAE-856C-4F1783051E79}" dt="2024-04-17T02:53:26.982" v="815" actId="1076"/>
          <ac:spMkLst>
            <pc:docMk/>
            <pc:sldMk cId="3643271921" sldId="266"/>
            <ac:spMk id="21" creationId="{76A3655C-54E5-E376-FD42-658D8301ECC7}"/>
          </ac:spMkLst>
        </pc:spChg>
        <pc:spChg chg="add mod ord">
          <ac:chgData name="Yunoh Seo" userId="efae776377444399" providerId="LiveId" clId="{840F65C8-68DF-4AAE-856C-4F1783051E79}" dt="2024-04-17T02:54:18.639" v="827" actId="164"/>
          <ac:spMkLst>
            <pc:docMk/>
            <pc:sldMk cId="3643271921" sldId="266"/>
            <ac:spMk id="30" creationId="{A02A12A8-E51E-F0E8-5042-26B0D447E5E4}"/>
          </ac:spMkLst>
        </pc:spChg>
        <pc:grpChg chg="add mod">
          <ac:chgData name="Yunoh Seo" userId="efae776377444399" providerId="LiveId" clId="{840F65C8-68DF-4AAE-856C-4F1783051E79}" dt="2024-04-17T02:54:13.297" v="826" actId="1037"/>
          <ac:grpSpMkLst>
            <pc:docMk/>
            <pc:sldMk cId="3643271921" sldId="266"/>
            <ac:grpSpMk id="20" creationId="{812D88A0-194B-0A89-4620-43AC91B75C46}"/>
          </ac:grpSpMkLst>
        </pc:grpChg>
        <pc:grpChg chg="add mod">
          <ac:chgData name="Yunoh Seo" userId="efae776377444399" providerId="LiveId" clId="{840F65C8-68DF-4AAE-856C-4F1783051E79}" dt="2024-04-17T02:54:18.639" v="827" actId="164"/>
          <ac:grpSpMkLst>
            <pc:docMk/>
            <pc:sldMk cId="3643271921" sldId="266"/>
            <ac:grpSpMk id="29" creationId="{D06B7DBC-3C39-F5C3-5220-AA3D06304CAE}"/>
          </ac:grpSpMkLst>
        </pc:grpChg>
        <pc:grpChg chg="add mod">
          <ac:chgData name="Yunoh Seo" userId="efae776377444399" providerId="LiveId" clId="{840F65C8-68DF-4AAE-856C-4F1783051E79}" dt="2024-04-17T02:54:18.639" v="827" actId="164"/>
          <ac:grpSpMkLst>
            <pc:docMk/>
            <pc:sldMk cId="3643271921" sldId="266"/>
            <ac:grpSpMk id="31" creationId="{854DCC7B-4EBE-EC26-BBA0-565A1F80880E}"/>
          </ac:grpSpMkLst>
        </pc:grp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10" creationId="{9D3EC23E-1490-3C66-B6BA-F9FACF10BF85}"/>
          </ac:picMkLst>
        </pc:picChg>
        <pc:picChg chg="del">
          <ac:chgData name="Yunoh Seo" userId="efae776377444399" providerId="LiveId" clId="{840F65C8-68DF-4AAE-856C-4F1783051E79}" dt="2024-04-17T02:42:19.554" v="484" actId="478"/>
          <ac:picMkLst>
            <pc:docMk/>
            <pc:sldMk cId="3643271921" sldId="266"/>
            <ac:picMk id="12" creationId="{AB5D21F8-CB30-64CD-8378-A71AF2A9FB8E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15" creationId="{2C19F292-F9C6-EA78-BC3A-54C042B67B8D}"/>
          </ac:picMkLst>
        </pc:picChg>
        <pc:picChg chg="add mod">
          <ac:chgData name="Yunoh Seo" userId="efae776377444399" providerId="LiveId" clId="{840F65C8-68DF-4AAE-856C-4F1783051E79}" dt="2024-04-17T02:56:49.343" v="867" actId="1076"/>
          <ac:picMkLst>
            <pc:docMk/>
            <pc:sldMk cId="3643271921" sldId="266"/>
            <ac:picMk id="17" creationId="{B1FD8612-F250-A65F-91B1-E4279A834F07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19" creationId="{B5B7D7D4-A33F-96CB-B1E5-620255CAD83D}"/>
          </ac:picMkLst>
        </pc:picChg>
        <pc:picChg chg="add del">
          <ac:chgData name="Yunoh Seo" userId="efae776377444399" providerId="LiveId" clId="{840F65C8-68DF-4AAE-856C-4F1783051E79}" dt="2024-04-17T02:51:05.941" v="775" actId="22"/>
          <ac:picMkLst>
            <pc:docMk/>
            <pc:sldMk cId="3643271921" sldId="266"/>
            <ac:picMk id="23" creationId="{36022D1A-094B-117D-5F09-845FC3F8C126}"/>
          </ac:picMkLst>
        </pc:picChg>
        <pc:picChg chg="add del">
          <ac:chgData name="Yunoh Seo" userId="efae776377444399" providerId="LiveId" clId="{840F65C8-68DF-4AAE-856C-4F1783051E79}" dt="2024-04-17T02:51:10.546" v="777" actId="22"/>
          <ac:picMkLst>
            <pc:docMk/>
            <pc:sldMk cId="3643271921" sldId="266"/>
            <ac:picMk id="25" creationId="{FFC345C6-6F88-3113-C4A7-B3302B3E201B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27" creationId="{33539337-EB95-E5C5-9EF8-D4AD5D5A7167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28" creationId="{A5218309-8477-4122-0397-952240FCE249}"/>
          </ac:picMkLst>
        </pc:picChg>
        <pc:picChg chg="add mod">
          <ac:chgData name="Yunoh Seo" userId="efae776377444399" providerId="LiveId" clId="{840F65C8-68DF-4AAE-856C-4F1783051E79}" dt="2024-04-17T02:56:57.161" v="872" actId="1076"/>
          <ac:picMkLst>
            <pc:docMk/>
            <pc:sldMk cId="3643271921" sldId="266"/>
            <ac:picMk id="33" creationId="{4EAE176A-1E4F-806D-2B58-1A85C27B9F2C}"/>
          </ac:picMkLst>
        </pc:picChg>
        <pc:picChg chg="add mod">
          <ac:chgData name="Yunoh Seo" userId="efae776377444399" providerId="LiveId" clId="{840F65C8-68DF-4AAE-856C-4F1783051E79}" dt="2024-04-17T02:54:13.297" v="826" actId="1037"/>
          <ac:picMkLst>
            <pc:docMk/>
            <pc:sldMk cId="3643271921" sldId="266"/>
            <ac:picMk id="1028" creationId="{609BAFB8-4ECB-7011-9DBA-683CDE5568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325E1-23E7-46BC-9504-1407FE46C3EE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DD552-84BF-4A8B-831D-8BB12717D5F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93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임베디드 시스템의 시장은 </a:t>
            </a:r>
            <a:r>
              <a:rPr lang="en-US" altLang="ko-KR" dirty="0"/>
              <a:t>2021</a:t>
            </a:r>
            <a:r>
              <a:rPr lang="ko-KR" altLang="en-US" dirty="0"/>
              <a:t>년에 </a:t>
            </a:r>
            <a:r>
              <a:rPr lang="en-US" altLang="ko-KR" dirty="0"/>
              <a:t>89.1</a:t>
            </a:r>
            <a:r>
              <a:rPr lang="ko-KR" altLang="en-US" dirty="0"/>
              <a:t>억 달러에서 </a:t>
            </a:r>
            <a:r>
              <a:rPr lang="en-US" altLang="ko-KR" dirty="0"/>
              <a:t>2031</a:t>
            </a:r>
            <a:r>
              <a:rPr lang="ko-KR" altLang="en-US" dirty="0"/>
              <a:t>년 </a:t>
            </a:r>
            <a:r>
              <a:rPr lang="en-US" altLang="ko-KR" dirty="0"/>
              <a:t>163.2</a:t>
            </a:r>
            <a:r>
              <a:rPr lang="ko-KR" altLang="en-US" dirty="0"/>
              <a:t>억 달러에 이를 것으로 예상되며</a:t>
            </a:r>
            <a:r>
              <a:rPr lang="en-US" altLang="ko-KR" dirty="0"/>
              <a:t>, 2022</a:t>
            </a:r>
            <a:r>
              <a:rPr lang="ko-KR" altLang="en-US" dirty="0"/>
              <a:t>년부터 </a:t>
            </a:r>
            <a:r>
              <a:rPr lang="en-US" altLang="ko-KR" dirty="0"/>
              <a:t>2031</a:t>
            </a:r>
            <a:r>
              <a:rPr lang="ko-KR" altLang="en-US" dirty="0"/>
              <a:t>년까지 연평균 </a:t>
            </a:r>
            <a:r>
              <a:rPr lang="en-US" altLang="ko-KR" dirty="0"/>
              <a:t>6.5%</a:t>
            </a:r>
            <a:r>
              <a:rPr lang="ko-KR" altLang="en-US" dirty="0"/>
              <a:t>의 성장률을 보일 것으로 예상됩니다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임베디드 시스템의 성장은 스마트 웨어러블 장치의 판매 증가</a:t>
            </a:r>
            <a:r>
              <a:rPr lang="en-US" altLang="ko-KR" dirty="0"/>
              <a:t>, </a:t>
            </a:r>
            <a:r>
              <a:rPr lang="ko-KR" altLang="en-US" dirty="0"/>
              <a:t>산업에서의 자동화 솔루션 사용 증가에 따른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19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 ADAS(Advanced Driver Assistance Systems)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스마트 시티 및 교통 시스템 </a:t>
            </a:r>
            <a:r>
              <a:rPr lang="en-US" altLang="ko-KR" dirty="0"/>
              <a:t>: </a:t>
            </a:r>
            <a:r>
              <a:rPr lang="ko-KR" altLang="en-US" dirty="0"/>
              <a:t>신호등 감지</a:t>
            </a:r>
            <a:r>
              <a:rPr lang="en-US" altLang="ko-KR" dirty="0"/>
              <a:t>, </a:t>
            </a:r>
            <a:r>
              <a:rPr lang="ko-KR" altLang="en-US" dirty="0"/>
              <a:t>교차로 효율화</a:t>
            </a:r>
            <a:r>
              <a:rPr lang="en-US" altLang="ko-KR" dirty="0"/>
              <a:t>, </a:t>
            </a:r>
            <a:r>
              <a:rPr lang="ko-KR" altLang="en-US" dirty="0"/>
              <a:t>주차 공간 모니터링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스마트 홈 및 </a:t>
            </a:r>
            <a:r>
              <a:rPr lang="en-US" altLang="ko-KR" dirty="0"/>
              <a:t>IoT : </a:t>
            </a:r>
            <a:r>
              <a:rPr lang="ko-KR" altLang="en-US" dirty="0"/>
              <a:t>보안 및 에너지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960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248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재난 현장이나 원격 지역에서 응급 구조를 위해 사용되는 의료 장비에 </a:t>
            </a:r>
            <a:r>
              <a:rPr lang="en-US" altLang="ko-KR" dirty="0"/>
              <a:t>CV </a:t>
            </a:r>
            <a:r>
              <a:rPr lang="ko-KR" altLang="en-US" dirty="0"/>
              <a:t>기술을 적용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인터넷이 연결되지 않은 고립된 장소나 보안이 중요한 환경에서 </a:t>
            </a:r>
            <a:r>
              <a:rPr lang="en-US" altLang="ko-KR" dirty="0"/>
              <a:t>CV</a:t>
            </a:r>
            <a:r>
              <a:rPr lang="ko-KR" altLang="en-US" dirty="0"/>
              <a:t>를 사용한 보안 시스템을 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엣지 컴퓨팅 임베디드 시스템을 활용하여 </a:t>
            </a:r>
            <a:r>
              <a:rPr lang="en-US" altLang="ko-KR" dirty="0"/>
              <a:t>CV </a:t>
            </a:r>
            <a:r>
              <a:rPr lang="ko-KR" altLang="en-US" dirty="0"/>
              <a:t>데이터를 전처리하고</a:t>
            </a:r>
            <a:r>
              <a:rPr lang="en-US" altLang="ko-KR" dirty="0"/>
              <a:t>, </a:t>
            </a:r>
            <a:r>
              <a:rPr lang="ko-KR" altLang="en-US" dirty="0"/>
              <a:t>필요한 정보만을 서버로 안전하게 전송</a:t>
            </a:r>
            <a:r>
              <a:rPr lang="en-US" altLang="ko-KR" dirty="0"/>
              <a:t>. </a:t>
            </a:r>
            <a:r>
              <a:rPr lang="ko-KR" altLang="en-US" dirty="0"/>
              <a:t>이를 통해 서버의 데이터 전처리 부담을 줄이고 실시간 응답성과 데이터 보안을 향상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en-US" altLang="ko-KR" dirty="0"/>
              <a:t>1. </a:t>
            </a:r>
            <a:r>
              <a:rPr lang="ko-KR" altLang="en-US" dirty="0"/>
              <a:t>데이터 전송 부담 완화</a:t>
            </a:r>
            <a:r>
              <a:rPr lang="en-US" altLang="ko-KR" dirty="0"/>
              <a:t>: </a:t>
            </a:r>
            <a:r>
              <a:rPr lang="ko-KR" altLang="en-US" dirty="0"/>
              <a:t>대규모의 </a:t>
            </a:r>
            <a:r>
              <a:rPr lang="en-US" altLang="ko-KR" dirty="0"/>
              <a:t>CV </a:t>
            </a:r>
            <a:r>
              <a:rPr lang="ko-KR" altLang="en-US" dirty="0"/>
              <a:t>데이터를 서버로 전송하는 것은 대역폭과 데이터 처리량에 부담을 줄 수 있다</a:t>
            </a:r>
            <a:r>
              <a:rPr lang="en-US" altLang="ko-KR" dirty="0"/>
              <a:t>. </a:t>
            </a:r>
            <a:r>
              <a:rPr lang="ko-KR" altLang="en-US" dirty="0"/>
              <a:t>엣지 컴퓨팅 임베디드 시스템에서 전처리를 수행하고 필요한 정보만을 서버로 전송하면 네트워크 부하를 줄일 수 있습니다</a:t>
            </a:r>
            <a:r>
              <a:rPr lang="en-US" altLang="ko-KR" dirty="0"/>
              <a:t>. (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스마트 시티 교통 모니터링 시스템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2. </a:t>
            </a:r>
            <a:r>
              <a:rPr lang="ko-KR" altLang="en-US" dirty="0"/>
              <a:t>실시간 응답</a:t>
            </a:r>
            <a:r>
              <a:rPr lang="en-US" altLang="ko-KR" dirty="0"/>
              <a:t>: </a:t>
            </a:r>
            <a:r>
              <a:rPr lang="ko-KR" altLang="en-US" dirty="0"/>
              <a:t>일부 애플리케이션은 실시간 응답이 필요합니다</a:t>
            </a:r>
            <a:r>
              <a:rPr lang="en-US" altLang="ko-KR" dirty="0"/>
              <a:t>. </a:t>
            </a:r>
            <a:r>
              <a:rPr lang="ko-KR" altLang="en-US" dirty="0"/>
              <a:t>엣지 임베디드 시스템에서 데이터를 전처리하고 전송하면 서버까지의 지연 시간을 줄일 수 있어 실시간 응답성을 향상시킬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3. </a:t>
            </a:r>
            <a:r>
              <a:rPr lang="ko-KR" altLang="en-US" dirty="0"/>
              <a:t>보안 및 개인 정보 보호</a:t>
            </a:r>
            <a:r>
              <a:rPr lang="en-US" altLang="ko-KR" dirty="0"/>
              <a:t>: </a:t>
            </a:r>
            <a:r>
              <a:rPr lang="ko-KR" altLang="en-US" dirty="0"/>
              <a:t>민감한 데이터를 전송할 때 엣지 컴퓨팅을 사용하면 데이터의 보안과 개인 정보 보호를 강화할 수 있습니다</a:t>
            </a:r>
            <a:r>
              <a:rPr lang="en-US" altLang="ko-KR" dirty="0"/>
              <a:t>. </a:t>
            </a:r>
            <a:r>
              <a:rPr lang="ko-KR" altLang="en-US" dirty="0"/>
              <a:t>먼저 데이터를 로컬에서 처리하고 필요한 정보만을 안전한 방식으로 서버에 전송할 수 있습니다</a:t>
            </a:r>
            <a:r>
              <a:rPr lang="en-US" altLang="ko-KR" dirty="0"/>
              <a:t>. (</a:t>
            </a:r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의료 분야에서는 엣지 컴퓨팅을 사용하여 환자의 의료 정보를 로컬에서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760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대중적으로 많이 보급되어있으며</a:t>
            </a:r>
            <a:r>
              <a:rPr lang="en-US" altLang="ko-KR" dirty="0"/>
              <a:t>, </a:t>
            </a:r>
            <a:r>
              <a:rPr lang="ko-KR" altLang="en-US" dirty="0"/>
              <a:t>최근 출시된 </a:t>
            </a:r>
            <a:r>
              <a:rPr lang="en-US" altLang="ko-KR" dirty="0"/>
              <a:t>RPi 5 </a:t>
            </a:r>
            <a:r>
              <a:rPr lang="ko-KR" altLang="en-US" dirty="0"/>
              <a:t>모델은 이전 모델에 비해 </a:t>
            </a:r>
            <a:r>
              <a:rPr lang="en-US" altLang="ko-KR" dirty="0"/>
              <a:t>GPU</a:t>
            </a:r>
            <a:r>
              <a:rPr lang="ko-KR" altLang="en-US" dirty="0"/>
              <a:t>가 향상되어 딥러닝 모델을 구동하기에 적합하다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다른 모델</a:t>
            </a:r>
            <a:r>
              <a:rPr lang="en-US" altLang="ko-KR" dirty="0"/>
              <a:t>(Ndivia Jetson)</a:t>
            </a:r>
            <a:r>
              <a:rPr lang="ko-KR" altLang="en-US" dirty="0"/>
              <a:t>과 비교했을때 비슷한 성능이지만 저렴하다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향상된 </a:t>
            </a:r>
            <a:r>
              <a:rPr lang="en-US" altLang="ko-KR" dirty="0"/>
              <a:t>cpu</a:t>
            </a:r>
            <a:r>
              <a:rPr lang="ko-KR" altLang="en-US" dirty="0"/>
              <a:t>와 </a:t>
            </a:r>
            <a:r>
              <a:rPr lang="en-US" altLang="ko-KR" dirty="0"/>
              <a:t>PCIe</a:t>
            </a:r>
            <a:r>
              <a:rPr lang="ko-KR" altLang="en-US" dirty="0"/>
              <a:t>의 탑재 </a:t>
            </a:r>
            <a:r>
              <a:rPr lang="en-US" altLang="ko-KR" dirty="0"/>
              <a:t>(cpu</a:t>
            </a:r>
            <a:r>
              <a:rPr lang="ko-KR" altLang="en-US" dirty="0"/>
              <a:t>성능은 </a:t>
            </a:r>
            <a:r>
              <a:rPr lang="en-US" altLang="ko-KR" dirty="0"/>
              <a:t>1.5</a:t>
            </a:r>
            <a:r>
              <a:rPr lang="ko-KR" altLang="en-US" dirty="0"/>
              <a:t>배</a:t>
            </a:r>
            <a:r>
              <a:rPr lang="en-US" altLang="ko-KR" dirty="0"/>
              <a:t>, gpu</a:t>
            </a:r>
            <a:r>
              <a:rPr lang="ko-KR" altLang="en-US" dirty="0"/>
              <a:t>성능은 </a:t>
            </a:r>
            <a:r>
              <a:rPr lang="en-US" altLang="ko-KR" dirty="0"/>
              <a:t>2.5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SeeedStudio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는 모바일용 딥 러닝 추론 프레임워크인 </a:t>
            </a:r>
            <a:r>
              <a:rPr lang="en-US" altLang="ko-K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ncnn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을 사용하고 있는 것이 특징으로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Vulkan API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를 통해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GPU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가속을 제공하고 있다는 것으로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Raspberry Pi 5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Raspberry Pi 4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에서 검증한 결과를 그래프로 정리한 것이 이하입니다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막대그래프가 짧을수록 성능이 뛰어나다는 것을 보여 주며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어느 쪽이든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Raspberry Pi 5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점수가 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Raspberry Pi 4 </a:t>
            </a:r>
            <a:r>
              <a:rPr lang="ko-KR" alt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점수를 초과한다는 것을 알 수 있습니다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000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0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583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174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DD552-84BF-4A8B-831D-8BB12717D5F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38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E8A7-B257-4BB0-3027-CD448BBF0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AF6FF-5AF8-49AB-6322-559034947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221DE-2F60-C71A-738B-8ECFDA5E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9DA5F-85AB-4627-26D9-A646E4DD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793C4-38CC-5DE4-8936-3FAEAA70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5CD1F-EBC7-124F-F90D-A05F936B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2D108D-44F9-C966-C454-11B0F5449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AB607B-D46E-1A09-029C-65924D32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BEBC8-D379-CB5B-C6D2-9F2AFABC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FF8725-535C-A866-2C6A-FDEDA549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9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B3E6F-D7CD-9094-1202-F7C9130FB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8592C-1933-9D84-C3D6-3785B83E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3C7E9-35D4-6B91-0AE7-FC0A0CEE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E18AE-E1D6-222C-D442-C4999053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E8D74-9CD8-A9B1-350B-FE993028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8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02D3-2FE4-8DC3-3C9F-EBDAC1A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E2FCB-6F99-0C8F-3841-CA00C279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557CD-3C8C-D4A6-C496-6115208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5147E-B645-83E2-3FD9-C139955E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BAF67-9AA5-D330-567E-0DC41002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17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C2C92-E7B0-7AB7-65A9-2D8F86D6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D228F-FE67-9940-EB3A-2E5B4883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486C7-58F0-62AB-2EFF-1310DF00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9FA4-A2E4-DC79-299B-69F4FCF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66B9E-41E9-BA1F-F9F5-35591874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0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7E70-8796-C7B9-2755-3DC35D70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19236-4270-CAF2-8A2A-C730E75E7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DD0ABD-CD0C-4D7D-D408-8EDEA268E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D6F35-0AAC-33B8-F248-858338D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3223A-A57E-104F-8DB8-EA04851E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91018-A772-3A63-03A0-76E5618E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6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3E015-3F93-4DD1-3539-04B0144D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AFEA6-1A91-2E7E-FD9C-45D7588F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DEFC4E-3D33-A899-977A-A66631700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A980BA-467E-C311-4F81-404C5F823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990C20-D718-CAA6-C9E0-AEBF12961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25918F-2D9D-8787-B4E2-3E98D6F7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3F446D-9CE6-8D40-9048-9D2E5532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55EEF-E662-37B9-2A5D-9F99323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1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4520-613C-DD20-DD9E-532E978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FC0DC-412F-6572-EC59-EEDD86DF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12EC37-916C-3EB1-1BBF-9486E251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EF06D-6A26-77B7-6E66-5DCFE46F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9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F166FB-8457-24B2-F3DC-41906A7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FA9D5-54C9-E187-BBDE-DBF567AC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C726-65FE-08DE-D547-B79CEEC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27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C8EC-7206-B7A5-5217-09CAF58B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7A7C8-FE9C-1B8D-9E08-AAD0FB38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59ABE8-CE31-AD72-FE76-8D5DB79C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E98100-C9DB-8425-EC61-AAC59D44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1E98E-C476-4973-DAC3-AC9040D5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5138E-84DC-B925-BA1F-DE4DBDCD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950CA-904F-D4A4-9F57-4ABF0D6D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5E588-9E90-46D4-82BD-B3241AC9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0BCE0-B6B2-EB42-9FA2-A4807B93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D87CE-EB8E-4DDC-08C6-E777A9FA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082A2-6202-B832-77DA-88245A1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BFBA3-35DA-7363-333F-E791489F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5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9C53E0-AC94-4BAB-68FE-895E88EC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60BA3-1ADF-91D6-3097-7A4FAA24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51A75-3FB8-64F7-94B5-D9E9142B0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AE0B7-721C-4414-A2D0-62CE013C0668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0B72D-D649-7B3C-83C7-BD9DEA1D0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4805A-3EA4-ABB7-34C5-88F82894D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AA9B-AB11-4953-8A98-88B3CD81EA2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97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DC664-ED83-1B2D-FB1E-A43994F179B3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ABFE77-4F7D-6673-BC04-586571933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355" y="1394221"/>
            <a:ext cx="9413289" cy="2737103"/>
          </a:xfrm>
          <a:ln w="57150">
            <a:solidFill>
              <a:schemeClr val="tx2">
                <a:lumMod val="75000"/>
                <a:lumOff val="2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실증 </a:t>
            </a:r>
            <a: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SW </a:t>
            </a:r>
            <a:r>
              <a:rPr lang="ko-KR" alt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팀프로젝트</a:t>
            </a: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altLang="ko-KR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Raspberry PI 5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를 이용한 </a:t>
            </a:r>
            <a:b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altLang="ko-KR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Computer Vision Suite </a:t>
            </a:r>
            <a:r>
              <a:rPr lang="ko-KR" altLang="en-US" sz="6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개발</a:t>
            </a:r>
            <a:endParaRPr lang="ko-KR" alt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ED38D4-BFD2-5721-F910-99F6FEC3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174" y="6345125"/>
            <a:ext cx="6547692" cy="59825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팀장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조현진 팀원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나영준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허남수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서윤오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반석</a:t>
            </a:r>
          </a:p>
        </p:txBody>
      </p:sp>
    </p:spTree>
    <p:extLst>
      <p:ext uri="{BB962C8B-B14F-4D97-AF65-F5344CB8AC3E}">
        <p14:creationId xmlns:p14="http://schemas.microsoft.com/office/powerpoint/2010/main" val="272990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4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다음 단계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6D6247F-F271-EE4D-90EA-D8B5286E7336}"/>
              </a:ext>
            </a:extLst>
          </p:cNvPr>
          <p:cNvGrpSpPr/>
          <p:nvPr/>
        </p:nvGrpSpPr>
        <p:grpSpPr>
          <a:xfrm>
            <a:off x="251213" y="840091"/>
            <a:ext cx="10941503" cy="4899923"/>
            <a:chOff x="251213" y="840091"/>
            <a:chExt cx="10941503" cy="4899923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226F0F-CE60-5C77-877B-3A18D0016FE2}"/>
                </a:ext>
              </a:extLst>
            </p:cNvPr>
            <p:cNvGrpSpPr/>
            <p:nvPr/>
          </p:nvGrpSpPr>
          <p:grpSpPr>
            <a:xfrm>
              <a:off x="251213" y="840091"/>
              <a:ext cx="10558459" cy="4899923"/>
              <a:chOff x="251213" y="840091"/>
              <a:chExt cx="10558459" cy="4899923"/>
            </a:xfrm>
          </p:grpSpPr>
          <p:sp>
            <p:nvSpPr>
              <p:cNvPr id="3" name="화살표: 굽음 2">
                <a:extLst>
                  <a:ext uri="{FF2B5EF4-FFF2-40B4-BE49-F238E27FC236}">
                    <a16:creationId xmlns:a16="http://schemas.microsoft.com/office/drawing/2014/main" id="{03A57137-5044-358B-02F0-A89EF0A6C19D}"/>
                  </a:ext>
                </a:extLst>
              </p:cNvPr>
              <p:cNvSpPr/>
              <p:nvPr/>
            </p:nvSpPr>
            <p:spPr>
              <a:xfrm>
                <a:off x="1382328" y="2098732"/>
                <a:ext cx="1147762" cy="1330268"/>
              </a:xfrm>
              <a:prstGeom prst="bentArrow">
                <a:avLst>
                  <a:gd name="adj1" fmla="val 23611"/>
                  <a:gd name="adj2" fmla="val 22916"/>
                  <a:gd name="adj3" fmla="val 27779"/>
                  <a:gd name="adj4" fmla="val 42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009C09E-3310-86D6-0BEB-2C3D25897ACE}"/>
                  </a:ext>
                </a:extLst>
              </p:cNvPr>
              <p:cNvGrpSpPr/>
              <p:nvPr/>
            </p:nvGrpSpPr>
            <p:grpSpPr>
              <a:xfrm>
                <a:off x="251213" y="3655615"/>
                <a:ext cx="2834888" cy="2084399"/>
                <a:chOff x="122625" y="2733925"/>
                <a:chExt cx="2904953" cy="2301919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03FAEFA3-5929-D659-8CD5-37551945F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99953" y="2733925"/>
                  <a:ext cx="1827625" cy="1843380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EBF2D7EA-0B68-A993-3664-8E05E69FA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625" y="3832693"/>
                  <a:ext cx="1360525" cy="1203151"/>
                </a:xfrm>
                <a:prstGeom prst="rect">
                  <a:avLst/>
                </a:prstGeom>
              </p:spPr>
            </p:pic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1590526-0DE6-D35A-A568-A3638A4A6C41}"/>
                  </a:ext>
                </a:extLst>
              </p:cNvPr>
              <p:cNvGrpSpPr/>
              <p:nvPr/>
            </p:nvGrpSpPr>
            <p:grpSpPr>
              <a:xfrm>
                <a:off x="2792043" y="840091"/>
                <a:ext cx="8017629" cy="2751241"/>
                <a:chOff x="2792043" y="763191"/>
                <a:chExt cx="6276683" cy="2751241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15A4D40B-93E9-44D8-9C86-68A03A00AA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599" y="930856"/>
                  <a:ext cx="6119127" cy="2583576"/>
                </a:xfrm>
                <a:prstGeom prst="rect">
                  <a:avLst/>
                </a:prstGeom>
              </p:spPr>
            </p:pic>
            <p:pic>
              <p:nvPicPr>
                <p:cNvPr id="15" name="그림 14" descr="텍스트, 스크린샷, 폰트이(가) 표시된 사진&#10;&#10;자동 생성된 설명">
                  <a:extLst>
                    <a:ext uri="{FF2B5EF4-FFF2-40B4-BE49-F238E27FC236}">
                      <a16:creationId xmlns:a16="http://schemas.microsoft.com/office/drawing/2014/main" id="{A1ED3378-FAB8-0B94-A4CF-72282E125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92043" y="763191"/>
                  <a:ext cx="1615645" cy="2224879"/>
                </a:xfrm>
                <a:prstGeom prst="rect">
                  <a:avLst/>
                </a:prstGeom>
              </p:spPr>
            </p:pic>
          </p:grp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6EE9A77-3983-565B-3397-84F5383B5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3929" y="3815959"/>
                <a:ext cx="1503776" cy="1669191"/>
              </a:xfrm>
              <a:prstGeom prst="rect">
                <a:avLst/>
              </a:prstGeom>
            </p:spPr>
          </p:pic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E6BC2F27-CA2B-74A8-2E66-533D316D33AB}"/>
                  </a:ext>
                </a:extLst>
              </p:cNvPr>
              <p:cNvSpPr/>
              <p:nvPr/>
            </p:nvSpPr>
            <p:spPr>
              <a:xfrm rot="18373321">
                <a:off x="4866622" y="2839293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28B09AD8-BFF7-E074-90B2-255017AD2EC2}"/>
                  </a:ext>
                </a:extLst>
              </p:cNvPr>
              <p:cNvSpPr/>
              <p:nvPr/>
            </p:nvSpPr>
            <p:spPr>
              <a:xfrm rot="3380000">
                <a:off x="7655534" y="2977388"/>
                <a:ext cx="1172178" cy="451353"/>
              </a:xfrm>
              <a:prstGeom prst="rightArrow">
                <a:avLst>
                  <a:gd name="adj1" fmla="val 50000"/>
                  <a:gd name="adj2" fmla="val 6485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61B4804-5A39-3F57-D783-D86642A2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2711" y="3969424"/>
              <a:ext cx="3620005" cy="14289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4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51EF3-6473-0F10-15C0-5316088F75FC}"/>
              </a:ext>
            </a:extLst>
          </p:cNvPr>
          <p:cNvSpPr txBox="1"/>
          <p:nvPr/>
        </p:nvSpPr>
        <p:spPr>
          <a:xfrm>
            <a:off x="727583" y="2603484"/>
            <a:ext cx="3060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Q&amp;A</a:t>
            </a:r>
            <a:endParaRPr lang="ko-KR" altLang="en-US" sz="96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38765F-74F0-78BB-E320-158CB16D8B7B}"/>
              </a:ext>
            </a:extLst>
          </p:cNvPr>
          <p:cNvSpPr/>
          <p:nvPr/>
        </p:nvSpPr>
        <p:spPr>
          <a:xfrm>
            <a:off x="-14288" y="0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74448E-7063-CF0C-4524-7126CE8A85AF}"/>
              </a:ext>
            </a:extLst>
          </p:cNvPr>
          <p:cNvCxnSpPr>
            <a:cxnSpLocks/>
          </p:cNvCxnSpPr>
          <p:nvPr/>
        </p:nvCxnSpPr>
        <p:spPr>
          <a:xfrm>
            <a:off x="4151564" y="3429000"/>
            <a:ext cx="8040436" cy="0"/>
          </a:xfrm>
          <a:prstGeom prst="line">
            <a:avLst/>
          </a:prstGeom>
          <a:ln w="1778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0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2351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프로젝트 정의</a:t>
            </a:r>
          </a:p>
        </p:txBody>
      </p:sp>
      <p:pic>
        <p:nvPicPr>
          <p:cNvPr id="17" name="그래픽 16" descr="서버 단색으로 채워진">
            <a:extLst>
              <a:ext uri="{FF2B5EF4-FFF2-40B4-BE49-F238E27FC236}">
                <a16:creationId xmlns:a16="http://schemas.microsoft.com/office/drawing/2014/main" id="{B1FD8612-F250-A65F-91B1-E4279A834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938" y="2153888"/>
            <a:ext cx="2715748" cy="27157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A3655C-54E5-E376-FD42-658D8301ECC7}"/>
              </a:ext>
            </a:extLst>
          </p:cNvPr>
          <p:cNvSpPr txBox="1"/>
          <p:nvPr/>
        </p:nvSpPr>
        <p:spPr>
          <a:xfrm>
            <a:off x="611065" y="1289809"/>
            <a:ext cx="6535682" cy="1015663"/>
          </a:xfrm>
          <a:prstGeom prst="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라즈베리 파이에서 다양한 컴퓨터 비전 모델을 테스트하려는 사용자들에게 환경을 손쉽게 구축할 수 있도록 도와주는 저장소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54DCC7B-4EBE-EC26-BBA0-565A1F80880E}"/>
              </a:ext>
            </a:extLst>
          </p:cNvPr>
          <p:cNvGrpSpPr/>
          <p:nvPr/>
        </p:nvGrpSpPr>
        <p:grpSpPr>
          <a:xfrm>
            <a:off x="3986213" y="3271838"/>
            <a:ext cx="8072437" cy="2428875"/>
            <a:chOff x="3986213" y="3271838"/>
            <a:chExt cx="8072437" cy="24288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02A12A8-E51E-F0E8-5042-26B0D447E5E4}"/>
                </a:ext>
              </a:extLst>
            </p:cNvPr>
            <p:cNvSpPr/>
            <p:nvPr/>
          </p:nvSpPr>
          <p:spPr>
            <a:xfrm>
              <a:off x="3986213" y="3271838"/>
              <a:ext cx="8072437" cy="24288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06B7DBC-3C39-F5C3-5220-AA3D06304CAE}"/>
                </a:ext>
              </a:extLst>
            </p:cNvPr>
            <p:cNvGrpSpPr/>
            <p:nvPr/>
          </p:nvGrpSpPr>
          <p:grpSpPr>
            <a:xfrm>
              <a:off x="4133362" y="3738392"/>
              <a:ext cx="7720985" cy="1533533"/>
              <a:chOff x="4175739" y="3593341"/>
              <a:chExt cx="7720985" cy="153353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2C19F292-F9C6-EA78-BC3A-54C042B67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1417" y="3601595"/>
                <a:ext cx="1543601" cy="1525279"/>
              </a:xfrm>
              <a:prstGeom prst="rect">
                <a:avLst/>
              </a:prstGeom>
            </p:spPr>
          </p:pic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812D88A0-194B-0A89-4620-43AC91B75C46}"/>
                  </a:ext>
                </a:extLst>
              </p:cNvPr>
              <p:cNvGrpSpPr/>
              <p:nvPr/>
            </p:nvGrpSpPr>
            <p:grpSpPr>
              <a:xfrm>
                <a:off x="4175739" y="3593341"/>
                <a:ext cx="2333371" cy="1400175"/>
                <a:chOff x="4789771" y="955376"/>
                <a:chExt cx="2788669" cy="1653892"/>
              </a:xfrm>
            </p:grpSpPr>
            <p:pic>
              <p:nvPicPr>
                <p:cNvPr id="10" name="그래픽 9" descr="남성 프로그래머 단색으로 채워진">
                  <a:extLst>
                    <a:ext uri="{FF2B5EF4-FFF2-40B4-BE49-F238E27FC236}">
                      <a16:creationId xmlns:a16="http://schemas.microsoft.com/office/drawing/2014/main" id="{9D3EC23E-1490-3C66-B6BA-F9FACF10B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9771" y="955376"/>
                  <a:ext cx="1653892" cy="1653892"/>
                </a:xfrm>
                <a:prstGeom prst="rect">
                  <a:avLst/>
                </a:prstGeom>
              </p:spPr>
            </p:pic>
            <p:pic>
              <p:nvPicPr>
                <p:cNvPr id="19" name="그래픽 18" descr="여성 프로그래머 단색으로 채워진">
                  <a:extLst>
                    <a:ext uri="{FF2B5EF4-FFF2-40B4-BE49-F238E27FC236}">
                      <a16:creationId xmlns:a16="http://schemas.microsoft.com/office/drawing/2014/main" id="{B5B7D7D4-A33F-96CB-B1E5-620255CAD8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549" y="955377"/>
                  <a:ext cx="1653891" cy="1653891"/>
                </a:xfrm>
                <a:prstGeom prst="rect">
                  <a:avLst/>
                </a:prstGeom>
              </p:spPr>
            </p:pic>
          </p:grpSp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09BAFB8-4ECB-7011-9DBA-683CDE556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8371" y="3649959"/>
                <a:ext cx="2618353" cy="1409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그래픽 26" descr="직선 화살표 단색으로 채워진">
                <a:extLst>
                  <a:ext uri="{FF2B5EF4-FFF2-40B4-BE49-F238E27FC236}">
                    <a16:creationId xmlns:a16="http://schemas.microsoft.com/office/drawing/2014/main" id="{33539337-EB95-E5C5-9EF8-D4AD5D5A71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0800000">
                <a:off x="6175197" y="390703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8" name="그래픽 27" descr="직선 화살표 단색으로 채워진">
                <a:extLst>
                  <a:ext uri="{FF2B5EF4-FFF2-40B4-BE49-F238E27FC236}">
                    <a16:creationId xmlns:a16="http://schemas.microsoft.com/office/drawing/2014/main" id="{A5218309-8477-4122-0397-952240FCE2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0800000">
                <a:off x="8363972" y="3957391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33" name="그래픽 32" descr="시계 방향으로 굽은 화살표 단색으로 채워진">
            <a:extLst>
              <a:ext uri="{FF2B5EF4-FFF2-40B4-BE49-F238E27FC236}">
                <a16:creationId xmlns:a16="http://schemas.microsoft.com/office/drawing/2014/main" id="{4EAE176A-1E4F-806D-2B58-1A85C27B9F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7770069">
            <a:off x="2782594" y="2084572"/>
            <a:ext cx="1407539" cy="14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5D21F8-CB30-64CD-8378-A71AF2A9F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4829" y="914417"/>
            <a:ext cx="7022096" cy="4501532"/>
          </a:xfr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DEA0312-C4B8-A905-AB3C-F0ED62119300}"/>
              </a:ext>
            </a:extLst>
          </p:cNvPr>
          <p:cNvSpPr/>
          <p:nvPr/>
        </p:nvSpPr>
        <p:spPr>
          <a:xfrm>
            <a:off x="2677719" y="5618876"/>
            <a:ext cx="3412773" cy="4611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  <a:latin typeface="Pretendard (본문)"/>
                <a:cs typeface="Aharoni" panose="02010803020104030203" pitchFamily="2" charset="-79"/>
              </a:rPr>
              <a:t>임베디드 시장의 성장</a:t>
            </a:r>
            <a:endParaRPr lang="en-US" altLang="ko-KR" sz="1800" b="1" dirty="0">
              <a:solidFill>
                <a:schemeClr val="bg1"/>
              </a:solidFill>
              <a:latin typeface="Pretendard (본문)"/>
              <a:cs typeface="Aharoni" panose="02010803020104030203" pitchFamily="2" charset="-79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268F6A-5A0D-35CC-066B-582C70FAAA57}"/>
              </a:ext>
            </a:extLst>
          </p:cNvPr>
          <p:cNvGrpSpPr/>
          <p:nvPr/>
        </p:nvGrpSpPr>
        <p:grpSpPr>
          <a:xfrm>
            <a:off x="7946947" y="1568138"/>
            <a:ext cx="3800306" cy="4050738"/>
            <a:chOff x="7861223" y="1787403"/>
            <a:chExt cx="3800306" cy="40507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CE6A36-FAFB-D742-AD0F-842BB79BA50B}"/>
                </a:ext>
              </a:extLst>
            </p:cNvPr>
            <p:cNvSpPr txBox="1"/>
            <p:nvPr/>
          </p:nvSpPr>
          <p:spPr>
            <a:xfrm>
              <a:off x="8532738" y="1898601"/>
              <a:ext cx="3128791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(본문)"/>
                  <a:cs typeface="Aharoni" panose="02010803020104030203" pitchFamily="2" charset="-79"/>
                </a:rPr>
                <a:t>스마트 웨어러블 장치의 판매 증가</a:t>
              </a: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(본문)"/>
                  <a:cs typeface="Aharoni" panose="02010803020104030203" pitchFamily="2" charset="-79"/>
                </a:rPr>
                <a:t>산업에서의 자동화 </a:t>
              </a: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r>
                <a:rPr lang="ko-KR" altLang="en-US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(본문)"/>
                  <a:cs typeface="Aharoni" panose="02010803020104030203" pitchFamily="2" charset="-79"/>
                </a:rPr>
                <a:t>솔루션 사용 증가</a:t>
              </a:r>
              <a:endPara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>
                <a:buClr>
                  <a:schemeClr val="accent1">
                    <a:lumMod val="60000"/>
                    <a:lumOff val="40000"/>
                  </a:schemeClr>
                </a:buClr>
              </a:pP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marL="285750" indent="-285750">
                <a:buClr>
                  <a:schemeClr val="accent1">
                    <a:lumMod val="60000"/>
                    <a:lumOff val="40000"/>
                  </a:schemeClr>
                </a:buClr>
                <a:buFont typeface="Wingdings" panose="05000000000000000000" pitchFamily="2" charset="2"/>
                <a:buChar char="Ø"/>
              </a:pPr>
              <a:endParaRPr lang="ko-KR" altLang="en-US" dirty="0"/>
            </a:p>
          </p:txBody>
        </p:sp>
        <p:pic>
          <p:nvPicPr>
            <p:cNvPr id="8" name="그래픽 7" descr="갈매기형 화살표 단색으로 채워진">
              <a:extLst>
                <a:ext uri="{FF2B5EF4-FFF2-40B4-BE49-F238E27FC236}">
                  <a16:creationId xmlns:a16="http://schemas.microsoft.com/office/drawing/2014/main" id="{3566374F-6A48-A8B0-415A-08A0E8470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1224" y="1787403"/>
              <a:ext cx="785813" cy="608685"/>
            </a:xfrm>
            <a:prstGeom prst="rect">
              <a:avLst/>
            </a:prstGeom>
          </p:spPr>
        </p:pic>
        <p:pic>
          <p:nvPicPr>
            <p:cNvPr id="10" name="그래픽 9" descr="갈매기형 화살표 단색으로 채워진">
              <a:extLst>
                <a:ext uri="{FF2B5EF4-FFF2-40B4-BE49-F238E27FC236}">
                  <a16:creationId xmlns:a16="http://schemas.microsoft.com/office/drawing/2014/main" id="{0F31F50E-7BBA-307E-96E1-55A24F090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61223" y="3486997"/>
              <a:ext cx="785813" cy="60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29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문제 배경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065634-5F29-93E3-EF2F-63300AF29C97}"/>
              </a:ext>
            </a:extLst>
          </p:cNvPr>
          <p:cNvGrpSpPr/>
          <p:nvPr/>
        </p:nvGrpSpPr>
        <p:grpSpPr>
          <a:xfrm>
            <a:off x="113268" y="757386"/>
            <a:ext cx="10580458" cy="2500492"/>
            <a:chOff x="201402" y="969237"/>
            <a:chExt cx="10580458" cy="2500492"/>
          </a:xfrm>
        </p:grpSpPr>
        <p:pic>
          <p:nvPicPr>
            <p:cNvPr id="2050" name="Picture 2" descr="고도화되는 ADAS를 위한 고려 사항 &lt; 칼럼 &lt; 칼럼 &lt; 오피니언 &lt; 기사본문 - 테크월드뉴스 - 선연수 기자">
              <a:extLst>
                <a:ext uri="{FF2B5EF4-FFF2-40B4-BE49-F238E27FC236}">
                  <a16:creationId xmlns:a16="http://schemas.microsoft.com/office/drawing/2014/main" id="{58A53CB0-199E-D5FB-CB94-BCE26EF66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02" y="969237"/>
              <a:ext cx="5009576" cy="250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257399-9DE0-2A9D-48F1-B9910E48CACB}"/>
                </a:ext>
              </a:extLst>
            </p:cNvPr>
            <p:cNvSpPr txBox="1"/>
            <p:nvPr/>
          </p:nvSpPr>
          <p:spPr>
            <a:xfrm>
              <a:off x="5044977" y="1589882"/>
              <a:ext cx="5736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2">
                    <a:lumMod val="50000"/>
                    <a:lumOff val="50000"/>
                  </a:schemeClr>
                </a:buClr>
              </a:pP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ADAS (Advanced Driver Assistance Systems)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7D03F6-F12D-C91F-49C0-4A72DE956E39}"/>
              </a:ext>
            </a:extLst>
          </p:cNvPr>
          <p:cNvGrpSpPr/>
          <p:nvPr/>
        </p:nvGrpSpPr>
        <p:grpSpPr>
          <a:xfrm>
            <a:off x="4422932" y="1303144"/>
            <a:ext cx="518784" cy="549884"/>
            <a:chOff x="740983" y="1236282"/>
            <a:chExt cx="613179" cy="61200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2120E82-2B14-7C92-012A-56FA31CCD37A}"/>
                </a:ext>
              </a:extLst>
            </p:cNvPr>
            <p:cNvSpPr/>
            <p:nvPr/>
          </p:nvSpPr>
          <p:spPr>
            <a:xfrm>
              <a:off x="740983" y="1236282"/>
              <a:ext cx="613179" cy="61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4EE40D-1B65-F2B5-0087-05DC72E85C70}"/>
                </a:ext>
              </a:extLst>
            </p:cNvPr>
            <p:cNvSpPr txBox="1"/>
            <p:nvPr/>
          </p:nvSpPr>
          <p:spPr>
            <a:xfrm>
              <a:off x="891080" y="1347395"/>
              <a:ext cx="3048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</a:rPr>
                <a:t>1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2763804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676D95-9A6D-9CF9-35A3-407B43272502}"/>
              </a:ext>
            </a:extLst>
          </p:cNvPr>
          <p:cNvGrpSpPr/>
          <p:nvPr/>
        </p:nvGrpSpPr>
        <p:grpSpPr>
          <a:xfrm>
            <a:off x="2247373" y="2451155"/>
            <a:ext cx="9058808" cy="2046672"/>
            <a:chOff x="2755373" y="2490780"/>
            <a:chExt cx="9058808" cy="2046672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3023B81-9864-9CA0-26C6-59400411E240}"/>
                </a:ext>
              </a:extLst>
            </p:cNvPr>
            <p:cNvGrpSpPr/>
            <p:nvPr/>
          </p:nvGrpSpPr>
          <p:grpSpPr>
            <a:xfrm>
              <a:off x="2755373" y="2490780"/>
              <a:ext cx="9058808" cy="2046672"/>
              <a:chOff x="2755373" y="2490780"/>
              <a:chExt cx="9058808" cy="204667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D3F23B-0DC3-6941-2275-D467C40EB958}"/>
                  </a:ext>
                </a:extLst>
              </p:cNvPr>
              <p:cNvSpPr txBox="1"/>
              <p:nvPr/>
            </p:nvSpPr>
            <p:spPr>
              <a:xfrm>
                <a:off x="6804606" y="3114006"/>
                <a:ext cx="5009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시티 및 교통 시스템</a:t>
                </a:r>
              </a:p>
            </p:txBody>
          </p:sp>
          <p:pic>
            <p:nvPicPr>
              <p:cNvPr id="2057" name="Picture 9" descr="An Introduction to Smart Transportation: Benefits and Examples | Digi  International">
                <a:extLst>
                  <a:ext uri="{FF2B5EF4-FFF2-40B4-BE49-F238E27FC236}">
                    <a16:creationId xmlns:a16="http://schemas.microsoft.com/office/drawing/2014/main" id="{C9FED7FC-19BF-ADAE-F8E9-4CB99682D0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5373" y="2490780"/>
                <a:ext cx="3335119" cy="2046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781C560-9BAF-8757-876F-FFF94FE09A34}"/>
                </a:ext>
              </a:extLst>
            </p:cNvPr>
            <p:cNvGrpSpPr/>
            <p:nvPr/>
          </p:nvGrpSpPr>
          <p:grpSpPr>
            <a:xfrm>
              <a:off x="6240852" y="3039119"/>
              <a:ext cx="518784" cy="549884"/>
              <a:chOff x="7733407" y="2682286"/>
              <a:chExt cx="518784" cy="54988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19DE613-DAD5-2DAD-CBD8-9C10FBA48ABB}"/>
                  </a:ext>
                </a:extLst>
              </p:cNvPr>
              <p:cNvSpPr/>
              <p:nvPr/>
            </p:nvSpPr>
            <p:spPr>
              <a:xfrm>
                <a:off x="7733407" y="2682286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6B2268-C0F6-31F1-320C-7B054220CCE5}"/>
                  </a:ext>
                </a:extLst>
              </p:cNvPr>
              <p:cNvSpPr txBox="1"/>
              <p:nvPr/>
            </p:nvSpPr>
            <p:spPr>
              <a:xfrm>
                <a:off x="7828637" y="2757173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2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0FF5BE5-2260-E4D8-3620-CB51494C3EE4}"/>
              </a:ext>
            </a:extLst>
          </p:cNvPr>
          <p:cNvGrpSpPr/>
          <p:nvPr/>
        </p:nvGrpSpPr>
        <p:grpSpPr>
          <a:xfrm>
            <a:off x="3205580" y="4108400"/>
            <a:ext cx="9022034" cy="2124881"/>
            <a:chOff x="3984978" y="4015264"/>
            <a:chExt cx="9022034" cy="212488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A42E4A3-BA0C-0994-03CC-24E6A480EE4D}"/>
                </a:ext>
              </a:extLst>
            </p:cNvPr>
            <p:cNvGrpSpPr/>
            <p:nvPr/>
          </p:nvGrpSpPr>
          <p:grpSpPr>
            <a:xfrm>
              <a:off x="3984978" y="4015264"/>
              <a:ext cx="9022034" cy="2124881"/>
              <a:chOff x="3957349" y="4071510"/>
              <a:chExt cx="9095745" cy="212488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A57846-C1C8-06A9-D28D-FDB98E1027CC}"/>
                  </a:ext>
                </a:extLst>
              </p:cNvPr>
              <p:cNvSpPr txBox="1"/>
              <p:nvPr/>
            </p:nvSpPr>
            <p:spPr>
              <a:xfrm>
                <a:off x="8043519" y="4688419"/>
                <a:ext cx="50095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2">
                      <a:lumMod val="50000"/>
                      <a:lumOff val="50000"/>
                    </a:schemeClr>
                  </a:buClr>
                </a:pPr>
                <a:r>
                  <a:rPr lang="ko-KR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스마트 홈 및 </a:t>
                </a:r>
                <a:r>
                  <a:rPr lang="en-US" altLang="ko-KR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IOT</a:t>
                </a:r>
                <a:endPara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2055" name="Picture 7" descr="홈IoT 정의와 전망 上] 왜 홈 IoT 인가? - 녹색경제신문">
                <a:extLst>
                  <a:ext uri="{FF2B5EF4-FFF2-40B4-BE49-F238E27FC236}">
                    <a16:creationId xmlns:a16="http://schemas.microsoft.com/office/drawing/2014/main" id="{30667F40-4B63-D1F6-2AD3-8BAEBEEBAA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7349" y="4071510"/>
                <a:ext cx="3445986" cy="21248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9FAD00B-B4DB-4B25-8CA8-66497ED49471}"/>
                </a:ext>
              </a:extLst>
            </p:cNvPr>
            <p:cNvGrpSpPr/>
            <p:nvPr/>
          </p:nvGrpSpPr>
          <p:grpSpPr>
            <a:xfrm>
              <a:off x="7519250" y="4557286"/>
              <a:ext cx="518784" cy="549884"/>
              <a:chOff x="7506300" y="4557844"/>
              <a:chExt cx="518784" cy="549884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EEB508C-5B18-868B-0C06-751F97B182C0}"/>
                  </a:ext>
                </a:extLst>
              </p:cNvPr>
              <p:cNvSpPr/>
              <p:nvPr/>
            </p:nvSpPr>
            <p:spPr>
              <a:xfrm>
                <a:off x="7506300" y="4557844"/>
                <a:ext cx="518784" cy="549884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B28EE3-9674-9484-8546-518B9AE5E09E}"/>
                  </a:ext>
                </a:extLst>
              </p:cNvPr>
              <p:cNvSpPr txBox="1"/>
              <p:nvPr/>
            </p:nvSpPr>
            <p:spPr>
              <a:xfrm>
                <a:off x="7602783" y="4642617"/>
                <a:ext cx="333746" cy="400110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bg1"/>
                    </a:solidFill>
                  </a:rPr>
                  <a:t>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62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5703-06A1-0D55-6DF5-D75B760A213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1DD8CF-9E8F-A13B-7E79-6C657B6D218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9BEDD-5856-9F19-6B35-3238B7BA1AB2}"/>
              </a:ext>
            </a:extLst>
          </p:cNvPr>
          <p:cNvSpPr txBox="1"/>
          <p:nvPr/>
        </p:nvSpPr>
        <p:spPr>
          <a:xfrm>
            <a:off x="724829" y="181541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추가할지 고려중인 부분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792C6B-5CD3-422D-950A-AB1D5379C3C5}"/>
              </a:ext>
            </a:extLst>
          </p:cNvPr>
          <p:cNvGrpSpPr/>
          <p:nvPr/>
        </p:nvGrpSpPr>
        <p:grpSpPr>
          <a:xfrm>
            <a:off x="384511" y="2105174"/>
            <a:ext cx="11422978" cy="2355978"/>
            <a:chOff x="384511" y="2005159"/>
            <a:chExt cx="11422978" cy="2355978"/>
          </a:xfrm>
        </p:grpSpPr>
        <p:sp>
          <p:nvSpPr>
            <p:cNvPr id="9" name="갈매기형 수장 5">
              <a:extLst>
                <a:ext uri="{FF2B5EF4-FFF2-40B4-BE49-F238E27FC236}">
                  <a16:creationId xmlns:a16="http://schemas.microsoft.com/office/drawing/2014/main" id="{302A7955-CF9F-1D9D-22B8-FB1CF5721D88}"/>
                </a:ext>
              </a:extLst>
            </p:cNvPr>
            <p:cNvSpPr/>
            <p:nvPr/>
          </p:nvSpPr>
          <p:spPr>
            <a:xfrm>
              <a:off x="4752591" y="2005159"/>
              <a:ext cx="7054898" cy="2355977"/>
            </a:xfrm>
            <a:prstGeom prst="chevron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400" b="1" dirty="0"/>
                <a:t>라즈베리파이를 대상으로 하는 테스트 환경을 제공하는 것이 </a:t>
              </a:r>
              <a:endParaRPr lang="en-US" altLang="ko-KR" sz="2400" b="1" dirty="0"/>
            </a:p>
            <a:p>
              <a:pPr algn="ctr"/>
              <a:r>
                <a:rPr lang="ko-KR" altLang="en-US" sz="2400" b="1" dirty="0"/>
                <a:t>필요한가</a:t>
              </a:r>
              <a:r>
                <a:rPr lang="en-US" altLang="ko-KR" sz="2400" b="1" dirty="0"/>
                <a:t>?</a:t>
              </a:r>
              <a:endParaRPr lang="ko-KR" altLang="en-US" sz="2400" b="1" dirty="0"/>
            </a:p>
          </p:txBody>
        </p:sp>
        <p:sp>
          <p:nvSpPr>
            <p:cNvPr id="12" name="갈매기형 수장 5">
              <a:extLst>
                <a:ext uri="{FF2B5EF4-FFF2-40B4-BE49-F238E27FC236}">
                  <a16:creationId xmlns:a16="http://schemas.microsoft.com/office/drawing/2014/main" id="{2DBEEEEC-D102-A4DC-9196-E5047AC08077}"/>
                </a:ext>
              </a:extLst>
            </p:cNvPr>
            <p:cNvSpPr/>
            <p:nvPr/>
          </p:nvSpPr>
          <p:spPr>
            <a:xfrm>
              <a:off x="384511" y="2005161"/>
              <a:ext cx="5292791" cy="2355976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2400" b="1" dirty="0"/>
            </a:p>
            <a:p>
              <a:pPr algn="ctr"/>
              <a:r>
                <a:rPr lang="en-US" altLang="ko-KR" sz="2400" b="1" dirty="0"/>
                <a:t>CV</a:t>
              </a:r>
              <a:r>
                <a:rPr lang="ko-KR" altLang="en-US" sz="2400" b="1" dirty="0"/>
                <a:t> 모델 </a:t>
              </a:r>
              <a:endParaRPr lang="en-US" altLang="ko-KR" sz="2400" b="1" dirty="0"/>
            </a:p>
            <a:p>
              <a:pPr algn="ctr"/>
              <a:r>
                <a:rPr lang="ko-KR" altLang="en-US" sz="2400" b="1" dirty="0"/>
                <a:t>테스트하는 환경이 이미 구축되어 있음</a:t>
              </a:r>
              <a:endParaRPr lang="en-US" altLang="ko-KR" sz="2400" b="1" dirty="0"/>
            </a:p>
            <a:p>
              <a:pPr algn="ctr"/>
              <a:endParaRPr lang="en-US" altLang="ko-K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56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CV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기술의 장점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661681-3CA5-991C-979C-593B6A6D6880}"/>
              </a:ext>
            </a:extLst>
          </p:cNvPr>
          <p:cNvGrpSpPr/>
          <p:nvPr/>
        </p:nvGrpSpPr>
        <p:grpSpPr>
          <a:xfrm>
            <a:off x="724829" y="1944477"/>
            <a:ext cx="5092700" cy="2748708"/>
            <a:chOff x="724829" y="1371600"/>
            <a:chExt cx="5092700" cy="27487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64546D0-2194-484C-00BD-0490D7FE911A}"/>
                </a:ext>
              </a:extLst>
            </p:cNvPr>
            <p:cNvGrpSpPr/>
            <p:nvPr/>
          </p:nvGrpSpPr>
          <p:grpSpPr>
            <a:xfrm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E6EAAAF-BC9E-B444-336B-C32591075BD6}"/>
                  </a:ext>
                </a:extLst>
              </p:cNvPr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DC929B2-9B4B-593A-B174-0F3DFC89C374}"/>
                  </a:ext>
                </a:extLst>
              </p:cNvPr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제한적인 서버 설치 공간에서의 수요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D5E98A-1ADB-CB5E-DCD2-A5A63E545AC2}"/>
                  </a:ext>
                </a:extLst>
              </p:cNvPr>
              <p:cNvSpPr txBox="1"/>
              <p:nvPr/>
            </p:nvSpPr>
            <p:spPr>
              <a:xfrm>
                <a:off x="3178812" y="1413255"/>
                <a:ext cx="184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3C7AAC-7593-E292-11E8-E0BF0B564B45}"/>
                  </a:ext>
                </a:extLst>
              </p:cNvPr>
              <p:cNvSpPr txBox="1"/>
              <p:nvPr/>
            </p:nvSpPr>
            <p:spPr>
              <a:xfrm>
                <a:off x="959777" y="2082635"/>
                <a:ext cx="462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ko-KR" altLang="en-US" sz="14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A6EBFA-ED5A-60FD-5596-C007B9BDC020}"/>
                </a:ext>
              </a:extLst>
            </p:cNvPr>
            <p:cNvSpPr txBox="1"/>
            <p:nvPr/>
          </p:nvSpPr>
          <p:spPr>
            <a:xfrm>
              <a:off x="908713" y="2055864"/>
              <a:ext cx="472492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재난 현장에서 응급 구조를 위해 사용되는 의료 장비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2. 인터넷이 연결되지 않은 환경에서 보안 시스템을 구축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E58D673-AD1A-8B09-9AAB-2A6BD56B6DF7}"/>
              </a:ext>
            </a:extLst>
          </p:cNvPr>
          <p:cNvGrpSpPr/>
          <p:nvPr/>
        </p:nvGrpSpPr>
        <p:grpSpPr>
          <a:xfrm>
            <a:off x="6374473" y="1944477"/>
            <a:ext cx="5092700" cy="2748708"/>
            <a:chOff x="724829" y="1371600"/>
            <a:chExt cx="5092700" cy="274870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1926EC9-EF36-F7E9-6F95-97EE872B20A9}"/>
                </a:ext>
              </a:extLst>
            </p:cNvPr>
            <p:cNvGrpSpPr/>
            <p:nvPr/>
          </p:nvGrpSpPr>
          <p:grpSpPr>
            <a:xfrm>
              <a:off x="724829" y="1371600"/>
              <a:ext cx="5092700" cy="2748708"/>
              <a:chOff x="724829" y="1371600"/>
              <a:chExt cx="5092700" cy="2748708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224843-A283-D843-43F4-887AF7CC6C1B}"/>
                  </a:ext>
                </a:extLst>
              </p:cNvPr>
              <p:cNvSpPr/>
              <p:nvPr/>
            </p:nvSpPr>
            <p:spPr>
              <a:xfrm>
                <a:off x="724829" y="1855021"/>
                <a:ext cx="5092700" cy="226528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719627A-409F-F5D8-20EE-2A8554DC1698}"/>
                  </a:ext>
                </a:extLst>
              </p:cNvPr>
              <p:cNvSpPr/>
              <p:nvPr/>
            </p:nvSpPr>
            <p:spPr>
              <a:xfrm>
                <a:off x="724829" y="1371600"/>
                <a:ext cx="5092700" cy="483421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엣지 컴퓨팅을 활용한 데이터 전송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E249F7-EE76-A79A-FCA3-B5E791599A3A}"/>
                  </a:ext>
                </a:extLst>
              </p:cNvPr>
              <p:cNvSpPr txBox="1"/>
              <p:nvPr/>
            </p:nvSpPr>
            <p:spPr>
              <a:xfrm>
                <a:off x="3178812" y="1413255"/>
                <a:ext cx="184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972465-2C47-4EE9-E90A-3EFBC5BECB1C}"/>
                  </a:ext>
                </a:extLst>
              </p:cNvPr>
              <p:cNvSpPr txBox="1"/>
              <p:nvPr/>
            </p:nvSpPr>
            <p:spPr>
              <a:xfrm>
                <a:off x="959777" y="2082635"/>
                <a:ext cx="462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ko-KR" altLang="en-US" sz="14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EA9BEA-59AA-4A09-AF8B-B41DA627D3B9}"/>
                </a:ext>
              </a:extLst>
            </p:cNvPr>
            <p:cNvSpPr txBox="1"/>
            <p:nvPr/>
          </p:nvSpPr>
          <p:spPr>
            <a:xfrm>
              <a:off x="908713" y="1917442"/>
              <a:ext cx="472492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  데이터 전송 부담 완화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실시간 응답</a:t>
              </a: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</a:rPr>
                <a:t> 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</a:rPr>
                <a:t>보안 및 개인 정보 보호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0290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D6474-7B80-3B37-2D82-050BB9938AA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DE6FB-5EA9-6F6F-D5A9-1531FBEF966E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2570D-B3AB-F434-1BF9-8F14DC309357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6B2D9-2A07-5A08-A230-AED73596B366}"/>
              </a:ext>
            </a:extLst>
          </p:cNvPr>
          <p:cNvSpPr txBox="1"/>
          <p:nvPr/>
        </p:nvSpPr>
        <p:spPr>
          <a:xfrm>
            <a:off x="802888" y="363082"/>
            <a:ext cx="376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왜 라즈베리파이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인가</a:t>
            </a:r>
            <a:r>
              <a:rPr lang="en-US" altLang="ko-KR" sz="2000" spc="600" dirty="0">
                <a:solidFill>
                  <a:schemeClr val="bg2">
                    <a:lumMod val="25000"/>
                  </a:schemeClr>
                </a:solidFill>
              </a:rPr>
              <a:t>?</a:t>
            </a:r>
            <a:endParaRPr lang="ko-KR" altLang="en-US" sz="2000" spc="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7AB795-5765-07D1-32C0-4269BE7A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628" y="68118"/>
            <a:ext cx="1360525" cy="1203151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EA9F806-0956-1CDA-C228-2D3356A536DE}"/>
              </a:ext>
            </a:extLst>
          </p:cNvPr>
          <p:cNvGrpSpPr/>
          <p:nvPr/>
        </p:nvGrpSpPr>
        <p:grpSpPr>
          <a:xfrm>
            <a:off x="7093952" y="1166391"/>
            <a:ext cx="4875773" cy="3904084"/>
            <a:chOff x="6419163" y="924018"/>
            <a:chExt cx="4875773" cy="390408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5CE4595-9DED-8B21-21EF-5333CE378816}"/>
                </a:ext>
              </a:extLst>
            </p:cNvPr>
            <p:cNvGrpSpPr/>
            <p:nvPr/>
          </p:nvGrpSpPr>
          <p:grpSpPr>
            <a:xfrm>
              <a:off x="6419163" y="924018"/>
              <a:ext cx="4875773" cy="1150371"/>
              <a:chOff x="6628484" y="898766"/>
              <a:chExt cx="4875773" cy="1150371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CC19659-FD7A-AADE-81E4-C819A4FA3EEC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914764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이전 모델에 비해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GPU</a:t>
                </a:r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가 향상되어 딥러닝 모델에 구동하기에 적합</a:t>
                </a: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9A63D9E-1F07-89ED-7BDB-1B8CB855179F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3FADF6F-77E2-8C7A-FA21-0A305B9DC7AB}"/>
                </a:ext>
              </a:extLst>
            </p:cNvPr>
            <p:cNvGrpSpPr/>
            <p:nvPr/>
          </p:nvGrpSpPr>
          <p:grpSpPr>
            <a:xfrm>
              <a:off x="6419163" y="2423419"/>
              <a:ext cx="4875773" cy="1150371"/>
              <a:chOff x="6628484" y="898766"/>
              <a:chExt cx="4875773" cy="115037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0BA8DD-3745-CC77-AB9E-DC80C261D8C6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914764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다른 모델과 비교했을 때 비슷한 성능이지만 저렴</a:t>
                </a: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7AA8E6B3-B290-116E-A13C-2DF2B60DDBD9}"/>
                  </a:ext>
                </a:extLst>
              </p:cNvPr>
              <p:cNvGrpSpPr/>
              <p:nvPr/>
            </p:nvGrpSpPr>
            <p:grpSpPr>
              <a:xfrm>
                <a:off x="6628484" y="898766"/>
                <a:ext cx="518784" cy="549884"/>
                <a:chOff x="740983" y="1236282"/>
                <a:chExt cx="613179" cy="612000"/>
              </a:xfrm>
              <a:solidFill>
                <a:schemeClr val="tx2">
                  <a:lumMod val="75000"/>
                  <a:lumOff val="25000"/>
                </a:schemeClr>
              </a:solidFill>
            </p:grpSpPr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C5DA2906-AC76-5FE7-0B54-06C945AF9B82}"/>
                    </a:ext>
                  </a:extLst>
                </p:cNvPr>
                <p:cNvSpPr/>
                <p:nvPr/>
              </p:nvSpPr>
              <p:spPr>
                <a:xfrm>
                  <a:off x="740983" y="1236282"/>
                  <a:ext cx="613179" cy="6120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C2C6A3-408E-1A9C-182D-8AB3C3483F69}"/>
                    </a:ext>
                  </a:extLst>
                </p:cNvPr>
                <p:cNvSpPr txBox="1"/>
                <p:nvPr/>
              </p:nvSpPr>
              <p:spPr>
                <a:xfrm>
                  <a:off x="934355" y="1347395"/>
                  <a:ext cx="218342" cy="44530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:endParaRPr lang="ko-KR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4D3B8BE-4B3B-C963-51EE-329B33ACE66B}"/>
                </a:ext>
              </a:extLst>
            </p:cNvPr>
            <p:cNvGrpSpPr/>
            <p:nvPr/>
          </p:nvGrpSpPr>
          <p:grpSpPr>
            <a:xfrm>
              <a:off x="6419163" y="3926004"/>
              <a:ext cx="4875773" cy="902098"/>
              <a:chOff x="6628484" y="898766"/>
              <a:chExt cx="4875773" cy="902098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116AC09-B766-67B8-EB6A-3431B75B3841}"/>
                  </a:ext>
                </a:extLst>
              </p:cNvPr>
              <p:cNvSpPr/>
              <p:nvPr/>
            </p:nvSpPr>
            <p:spPr>
              <a:xfrm>
                <a:off x="7025493" y="1134373"/>
                <a:ext cx="4478764" cy="666491"/>
              </a:xfrm>
              <a:prstGeom prst="rect">
                <a:avLst/>
              </a:prstGeom>
              <a:solidFill>
                <a:srgbClr val="ED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향상된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cpu</a:t>
                </a:r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와 </a:t>
                </a:r>
                <a:r>
                  <a:rPr lang="en-US" altLang="ko-KR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PCIe</a:t>
                </a:r>
                <a:r>
                  <a:rPr lang="ko-KR" alt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의 탑재</a:t>
                </a: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FECE4FC-ED0A-6B75-B9C3-58AB19943436}"/>
                  </a:ext>
                </a:extLst>
              </p:cNvPr>
              <p:cNvSpPr/>
              <p:nvPr/>
            </p:nvSpPr>
            <p:spPr>
              <a:xfrm>
                <a:off x="6628484" y="898766"/>
                <a:ext cx="518784" cy="549884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88BABE6-4E96-B893-FE61-97F320726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" y="1498418"/>
            <a:ext cx="6999088" cy="368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F2B929-C1F6-0BED-2EAF-D04424CCBC67}"/>
              </a:ext>
            </a:extLst>
          </p:cNvPr>
          <p:cNvSpPr txBox="1"/>
          <p:nvPr/>
        </p:nvSpPr>
        <p:spPr>
          <a:xfrm>
            <a:off x="2332942" y="5414854"/>
            <a:ext cx="49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SeeedStudio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벤치마크</a:t>
            </a:r>
          </a:p>
        </p:txBody>
      </p:sp>
    </p:spTree>
    <p:extLst>
      <p:ext uri="{BB962C8B-B14F-4D97-AF65-F5344CB8AC3E}">
        <p14:creationId xmlns:p14="http://schemas.microsoft.com/office/powerpoint/2010/main" val="1707221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657EEE-B3B5-C0E2-7B2C-9D7B26663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5" y="2098743"/>
            <a:ext cx="4870834" cy="213288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A38054E-4056-D6D1-0160-68588E40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75" y="1911513"/>
            <a:ext cx="2961738" cy="2444609"/>
          </a:xfrm>
          <a:prstGeom prst="rect">
            <a:avLst/>
          </a:prstGeom>
        </p:spPr>
      </p:pic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00A3DD3-CD3C-A471-DB15-CF7A33C54B36}"/>
              </a:ext>
            </a:extLst>
          </p:cNvPr>
          <p:cNvSpPr/>
          <p:nvPr/>
        </p:nvSpPr>
        <p:spPr>
          <a:xfrm>
            <a:off x="5628672" y="2749047"/>
            <a:ext cx="1714500" cy="76954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F3EAA6-C6E2-532C-04B0-D3842681E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969" y="934809"/>
            <a:ext cx="103837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6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1AB794-F9CB-B80A-B0F0-4A0E58A954E6}"/>
              </a:ext>
            </a:extLst>
          </p:cNvPr>
          <p:cNvSpPr/>
          <p:nvPr/>
        </p:nvSpPr>
        <p:spPr>
          <a:xfrm>
            <a:off x="-33051" y="6260332"/>
            <a:ext cx="12247086" cy="608685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D96261-EFE0-337B-C235-97B5A6E64F7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3221C-0FE7-9D69-87B5-BB6B3CAC6F7C}"/>
              </a:ext>
            </a:extLst>
          </p:cNvPr>
          <p:cNvSpPr txBox="1"/>
          <p:nvPr/>
        </p:nvSpPr>
        <p:spPr>
          <a:xfrm>
            <a:off x="802888" y="78059"/>
            <a:ext cx="736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3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C7425-ACD3-A33C-AF7E-7778BA417A3E}"/>
              </a:ext>
            </a:extLst>
          </p:cNvPr>
          <p:cNvSpPr txBox="1"/>
          <p:nvPr/>
        </p:nvSpPr>
        <p:spPr>
          <a:xfrm>
            <a:off x="802888" y="363082"/>
            <a:ext cx="3526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600" dirty="0">
                <a:solidFill>
                  <a:schemeClr val="bg2">
                    <a:lumMod val="25000"/>
                  </a:schemeClr>
                </a:solidFill>
              </a:rPr>
              <a:t>진행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A2A166-F57A-4E7B-1914-1A88DB492C79}"/>
              </a:ext>
            </a:extLst>
          </p:cNvPr>
          <p:cNvSpPr txBox="1"/>
          <p:nvPr/>
        </p:nvSpPr>
        <p:spPr>
          <a:xfrm>
            <a:off x="9498688" y="3336681"/>
            <a:ext cx="311376" cy="318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73A94D-1689-D928-7FCB-CAFC02C40880}"/>
              </a:ext>
            </a:extLst>
          </p:cNvPr>
          <p:cNvGrpSpPr/>
          <p:nvPr/>
        </p:nvGrpSpPr>
        <p:grpSpPr>
          <a:xfrm>
            <a:off x="251213" y="840091"/>
            <a:ext cx="10558459" cy="4899923"/>
            <a:chOff x="251213" y="840091"/>
            <a:chExt cx="10558459" cy="4899923"/>
          </a:xfrm>
        </p:grpSpPr>
        <p:sp>
          <p:nvSpPr>
            <p:cNvPr id="11" name="화살표: 굽음 10">
              <a:extLst>
                <a:ext uri="{FF2B5EF4-FFF2-40B4-BE49-F238E27FC236}">
                  <a16:creationId xmlns:a16="http://schemas.microsoft.com/office/drawing/2014/main" id="{DEACA44D-C782-F169-93BF-E1DADB43E134}"/>
                </a:ext>
              </a:extLst>
            </p:cNvPr>
            <p:cNvSpPr/>
            <p:nvPr/>
          </p:nvSpPr>
          <p:spPr>
            <a:xfrm>
              <a:off x="1382328" y="2098732"/>
              <a:ext cx="1147762" cy="1330268"/>
            </a:xfrm>
            <a:prstGeom prst="bentArrow">
              <a:avLst>
                <a:gd name="adj1" fmla="val 23611"/>
                <a:gd name="adj2" fmla="val 22916"/>
                <a:gd name="adj3" fmla="val 27779"/>
                <a:gd name="adj4" fmla="val 42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30D48C3-6D4C-6BE9-BDB9-3D3A3CAEC583}"/>
                </a:ext>
              </a:extLst>
            </p:cNvPr>
            <p:cNvGrpSpPr/>
            <p:nvPr/>
          </p:nvGrpSpPr>
          <p:grpSpPr>
            <a:xfrm>
              <a:off x="251213" y="3655615"/>
              <a:ext cx="2834888" cy="2084399"/>
              <a:chOff x="122625" y="2733925"/>
              <a:chExt cx="2904953" cy="2301919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A7249A97-531A-A881-FED0-123F74FDD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9953" y="2733925"/>
                <a:ext cx="1827625" cy="184338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2C5ACC9-970D-32E2-343E-88209C2CF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25" y="3832693"/>
                <a:ext cx="1360525" cy="1203151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1013B47-F0EB-C690-BBB7-083186169489}"/>
                </a:ext>
              </a:extLst>
            </p:cNvPr>
            <p:cNvGrpSpPr/>
            <p:nvPr/>
          </p:nvGrpSpPr>
          <p:grpSpPr>
            <a:xfrm>
              <a:off x="2792043" y="840091"/>
              <a:ext cx="8017629" cy="2751241"/>
              <a:chOff x="2792043" y="763191"/>
              <a:chExt cx="6276683" cy="275124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3ECEE2E-58FC-55D9-8658-A24BCBC55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9599" y="930856"/>
                <a:ext cx="6119127" cy="2583576"/>
              </a:xfrm>
              <a:prstGeom prst="rect">
                <a:avLst/>
              </a:prstGeom>
            </p:spPr>
          </p:pic>
          <p:pic>
            <p:nvPicPr>
              <p:cNvPr id="3" name="그림 2" descr="텍스트, 스크린샷, 폰트이(가) 표시된 사진&#10;&#10;자동 생성된 설명">
                <a:extLst>
                  <a:ext uri="{FF2B5EF4-FFF2-40B4-BE49-F238E27FC236}">
                    <a16:creationId xmlns:a16="http://schemas.microsoft.com/office/drawing/2014/main" id="{013F5E72-B894-9045-20A1-F8E840DA8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043" y="763191"/>
                <a:ext cx="1615645" cy="2224879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B5FDF0A-D3EA-4AAE-F546-4B7C2DC97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3929" y="3815959"/>
              <a:ext cx="1503776" cy="1669191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3DE1DA7-ACB1-3803-313E-F3DF9D8D5CB3}"/>
                </a:ext>
              </a:extLst>
            </p:cNvPr>
            <p:cNvSpPr/>
            <p:nvPr/>
          </p:nvSpPr>
          <p:spPr>
            <a:xfrm rot="18373321">
              <a:off x="4866622" y="2839293"/>
              <a:ext cx="1172178" cy="451353"/>
            </a:xfrm>
            <a:prstGeom prst="rightArrow">
              <a:avLst>
                <a:gd name="adj1" fmla="val 50000"/>
                <a:gd name="adj2" fmla="val 6485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1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599</Words>
  <Application>Microsoft Office PowerPoint</Application>
  <PresentationFormat>와이드스크린</PresentationFormat>
  <Paragraphs>95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-apple-system</vt:lpstr>
      <vt:lpstr>Pretendard (본문)</vt:lpstr>
      <vt:lpstr>맑은 고딕</vt:lpstr>
      <vt:lpstr>함초롬돋움</vt:lpstr>
      <vt:lpstr>Aharoni</vt:lpstr>
      <vt:lpstr>Arial</vt:lpstr>
      <vt:lpstr>Wingdings</vt:lpstr>
      <vt:lpstr>Office 테마</vt:lpstr>
      <vt:lpstr>실증 SW 팀프로젝트  Raspberry PI 5를 이용한  Computer Vision Suite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실증 SW 팀프로젝트  Raspberry PI 5를 이용한  Computer Vision Suite 개발</dc:title>
  <dc:creator>Yunoh Seo</dc:creator>
  <cp:lastModifiedBy>Yunoh Seo</cp:lastModifiedBy>
  <cp:revision>2</cp:revision>
  <dcterms:created xsi:type="dcterms:W3CDTF">2024-04-16T12:03:20Z</dcterms:created>
  <dcterms:modified xsi:type="dcterms:W3CDTF">2024-04-17T08:34:41Z</dcterms:modified>
</cp:coreProperties>
</file>