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6" r:id="rId6"/>
    <p:sldId id="271" r:id="rId7"/>
    <p:sldId id="270" r:id="rId8"/>
    <p:sldId id="269" r:id="rId9"/>
    <p:sldId id="272" r:id="rId10"/>
    <p:sldId id="262" r:id="rId11"/>
    <p:sldId id="274" r:id="rId12"/>
    <p:sldId id="275" r:id="rId13"/>
    <p:sldId id="276" r:id="rId14"/>
    <p:sldId id="277" r:id="rId15"/>
    <p:sldId id="278" r:id="rId16"/>
    <p:sldId id="280" r:id="rId17"/>
    <p:sldId id="286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구간별 기록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36-4DCE-A91A-F4B6B8BBC0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평균기록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36-4DCE-A91A-F4B6B8BBC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324528"/>
        <c:axId val="491322232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1바퀴</c:v>
                      </c:pt>
                      <c:pt idx="1">
                        <c:v>2바퀴</c:v>
                      </c:pt>
                      <c:pt idx="2">
                        <c:v>3바퀴</c:v>
                      </c:pt>
                      <c:pt idx="3">
                        <c:v>4바퀴</c:v>
                      </c:pt>
                      <c:pt idx="4">
                        <c:v>5바퀴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C236-4DCE-A91A-F4B6B8BBC068}"/>
                  </c:ext>
                </c:extLst>
              </c15:ser>
            </c15:filteredBarSeries>
          </c:ext>
        </c:extLst>
      </c:barChart>
      <c:catAx>
        <c:axId val="49132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1322232"/>
        <c:crosses val="autoZero"/>
        <c:auto val="1"/>
        <c:lblAlgn val="ctr"/>
        <c:lblOffset val="100"/>
        <c:noMultiLvlLbl val="0"/>
      </c:catAx>
      <c:valAx>
        <c:axId val="49132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132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2.6</c:v>
                </c:pt>
                <c:pt idx="3">
                  <c:v>3.1</c:v>
                </c:pt>
                <c:pt idx="4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2-4D7C-90F7-6D4527A702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 기록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1바퀴</c:v>
                </c:pt>
                <c:pt idx="1">
                  <c:v>2바퀴</c:v>
                </c:pt>
                <c:pt idx="2">
                  <c:v>3바퀴</c:v>
                </c:pt>
                <c:pt idx="3">
                  <c:v>4바퀴</c:v>
                </c:pt>
                <c:pt idx="4">
                  <c:v>5바퀴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1.3</c:v>
                </c:pt>
                <c:pt idx="1">
                  <c:v>1.9</c:v>
                </c:pt>
                <c:pt idx="2">
                  <c:v>2.9</c:v>
                </c:pt>
                <c:pt idx="3">
                  <c:v>3.5</c:v>
                </c:pt>
                <c:pt idx="4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32-4D7C-90F7-6D4527A702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259312"/>
        <c:axId val="49726062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1바퀴</c:v>
                      </c:pt>
                      <c:pt idx="1">
                        <c:v>2바퀴</c:v>
                      </c:pt>
                      <c:pt idx="2">
                        <c:v>3바퀴</c:v>
                      </c:pt>
                      <c:pt idx="3">
                        <c:v>4바퀴</c:v>
                      </c:pt>
                      <c:pt idx="4">
                        <c:v>5바퀴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732-4D7C-90F7-6D4527A70243}"/>
                  </c:ext>
                </c:extLst>
              </c15:ser>
            </c15:filteredLineSeries>
          </c:ext>
        </c:extLst>
      </c:lineChart>
      <c:catAx>
        <c:axId val="49725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260624"/>
        <c:crosses val="autoZero"/>
        <c:auto val="1"/>
        <c:lblAlgn val="ctr"/>
        <c:lblOffset val="100"/>
        <c:noMultiLvlLbl val="0"/>
      </c:catAx>
      <c:valAx>
        <c:axId val="49726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25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50M </a:t>
            </a:r>
            <a:r>
              <a:rPr lang="ko-KR" altLang="en-US" dirty="0"/>
              <a:t>달리기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C3-42CD-91E1-E56D2F2798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 기록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C3-42CD-91E1-E56D2F279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4274792"/>
        <c:axId val="494280040"/>
        <c:axId val="0"/>
      </c:bar3DChart>
      <c:catAx>
        <c:axId val="494274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80040"/>
        <c:crosses val="autoZero"/>
        <c:auto val="1"/>
        <c:lblAlgn val="ctr"/>
        <c:lblOffset val="100"/>
        <c:noMultiLvlLbl val="0"/>
      </c:catAx>
      <c:valAx>
        <c:axId val="494280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7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윗몸말아올리기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 기록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8D-484E-A969-A1BF1A1E53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평균 기록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50M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8D-484E-A969-A1BF1A1E5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4274792"/>
        <c:axId val="494280040"/>
        <c:axId val="0"/>
      </c:bar3DChart>
      <c:catAx>
        <c:axId val="494274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4280040"/>
        <c:crosses val="autoZero"/>
        <c:auto val="1"/>
        <c:lblAlgn val="ctr"/>
        <c:lblOffset val="100"/>
        <c:noMultiLvlLbl val="0"/>
      </c:catAx>
      <c:valAx>
        <c:axId val="494280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27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3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9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8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4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4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8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6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3A0-FDED-4EAD-AD73-90C806E651C6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7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33A0-FDED-4EAD-AD73-90C806E651C6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255E-6BA5-45D6-A9A6-D31B72170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8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slide" Target="slide1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gif"/><Relationship Id="rId7" Type="http://schemas.openxmlformats.org/officeDocument/2006/relationships/image" Target="../media/image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7.xml"/><Relationship Id="rId4" Type="http://schemas.openxmlformats.org/officeDocument/2006/relationships/hyperlink" Target="https://killianhma0910.wikispaces.com/3.+Standard+Deviation" TargetMode="External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trashcan-trash-bin-garbage-293989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10" Type="http://schemas.openxmlformats.org/officeDocument/2006/relationships/image" Target="../media/image3.png"/><Relationship Id="rId4" Type="http://schemas.openxmlformats.org/officeDocument/2006/relationships/slide" Target="slide5.xml"/><Relationship Id="rId9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hlinkClick r:id="rId2" action="ppaction://hlinksldjump"/>
          </p:cNvPr>
          <p:cNvSpPr/>
          <p:nvPr/>
        </p:nvSpPr>
        <p:spPr>
          <a:xfrm>
            <a:off x="541537" y="2675113"/>
            <a:ext cx="3746377" cy="921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학생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42560" y="332521"/>
            <a:ext cx="5709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accent1"/>
                </a:solidFill>
              </a:rPr>
              <a:t>교사앱에</a:t>
            </a:r>
            <a:r>
              <a:rPr lang="ko-KR" altLang="en-US" dirty="0">
                <a:solidFill>
                  <a:schemeClr val="accent1"/>
                </a:solidFill>
              </a:rPr>
              <a:t> 등록된 아이디 비밀번호를 통해 로그인 됐으면 좋겠음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로그인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5109" y="143436"/>
            <a:ext cx="3836270" cy="2256170"/>
            <a:chOff x="215109" y="143436"/>
            <a:chExt cx="3836270" cy="2256170"/>
          </a:xfrm>
        </p:grpSpPr>
        <p:grpSp>
          <p:nvGrpSpPr>
            <p:cNvPr id="13" name="그룹 12"/>
            <p:cNvGrpSpPr/>
            <p:nvPr/>
          </p:nvGrpSpPr>
          <p:grpSpPr>
            <a:xfrm>
              <a:off x="1099633" y="143436"/>
              <a:ext cx="2951746" cy="2256170"/>
              <a:chOff x="134852" y="89250"/>
              <a:chExt cx="2951746" cy="225617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34852" y="880049"/>
                <a:ext cx="2951746" cy="1465371"/>
                <a:chOff x="845065" y="1013745"/>
                <a:chExt cx="2951746" cy="1465371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845065" y="1555786"/>
                  <a:ext cx="156966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2325461" y="1013745"/>
                  <a:ext cx="1471350" cy="120032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72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72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400" y="89250"/>
                <a:ext cx="1085890" cy="1223538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215109" y="856425"/>
              <a:ext cx="1695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1D9B44-41E4-4788-B18E-F499E85C2043}"/>
              </a:ext>
            </a:extLst>
          </p:cNvPr>
          <p:cNvSpPr/>
          <p:nvPr/>
        </p:nvSpPr>
        <p:spPr>
          <a:xfrm>
            <a:off x="538746" y="4042087"/>
            <a:ext cx="3749168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97A439-DE03-4400-926D-DD26D4072316}"/>
              </a:ext>
            </a:extLst>
          </p:cNvPr>
          <p:cNvSpPr/>
          <p:nvPr/>
        </p:nvSpPr>
        <p:spPr>
          <a:xfrm>
            <a:off x="538746" y="4827755"/>
            <a:ext cx="3749168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21" name="직사각형 20">
            <a:hlinkClick r:id="rId2" action="ppaction://hlinksldjump"/>
            <a:extLst>
              <a:ext uri="{FF2B5EF4-FFF2-40B4-BE49-F238E27FC236}">
                <a16:creationId xmlns:a16="http://schemas.microsoft.com/office/drawing/2014/main" id="{0E2D85DB-B2AD-4D16-A402-A8A5FA1B52F6}"/>
              </a:ext>
            </a:extLst>
          </p:cNvPr>
          <p:cNvSpPr/>
          <p:nvPr/>
        </p:nvSpPr>
        <p:spPr>
          <a:xfrm>
            <a:off x="1813997" y="5628530"/>
            <a:ext cx="1225898" cy="588004"/>
          </a:xfrm>
          <a:prstGeom prst="rect">
            <a:avLst/>
          </a:prstGeom>
          <a:solidFill>
            <a:srgbClr val="BB1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96522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2765" y="1302151"/>
            <a:ext cx="4483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체력 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UP! TIP!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사각형: 둥근 모서리 2"/>
          <p:cNvSpPr/>
          <p:nvPr/>
        </p:nvSpPr>
        <p:spPr>
          <a:xfrm>
            <a:off x="624579" y="2274491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심폐지구력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0" name="그룹 19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31"/>
          <p:cNvSpPr/>
          <p:nvPr/>
        </p:nvSpPr>
        <p:spPr>
          <a:xfrm>
            <a:off x="2691603" y="2280130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유연성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624579" y="3733010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근력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근지구력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2691603" y="3783810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호흡법 및 자세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595165" y="5191529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비만탈출</a:t>
            </a:r>
            <a:endParaRPr lang="en-US" altLang="ko-KR" dirty="0"/>
          </a:p>
          <a:p>
            <a:pPr algn="ctr"/>
            <a:r>
              <a:rPr lang="ko-KR" altLang="en-US" dirty="0"/>
              <a:t>운동법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2691603" y="5201689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준비운동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2691602" y="3783810"/>
            <a:ext cx="1563077" cy="134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순발력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4932" y="106906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0" name="직사각형 39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1" name="그림 40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05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9600" y="1242799"/>
            <a:ext cx="1870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/>
          <p:cNvSpPr/>
          <p:nvPr/>
        </p:nvSpPr>
        <p:spPr>
          <a:xfrm>
            <a:off x="407462" y="211782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심페지구력</a:t>
            </a:r>
            <a:endParaRPr lang="ko-KR" altLang="en-US" dirty="0"/>
          </a:p>
        </p:txBody>
      </p:sp>
      <p:sp>
        <p:nvSpPr>
          <p:cNvPr id="35" name="사각형: 둥근 모서리 34"/>
          <p:cNvSpPr/>
          <p:nvPr/>
        </p:nvSpPr>
        <p:spPr>
          <a:xfrm>
            <a:off x="2577286" y="211782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등급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448102" y="292046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유연성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2617926" y="292046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등급</a:t>
            </a:r>
          </a:p>
        </p:txBody>
      </p:sp>
      <p:sp>
        <p:nvSpPr>
          <p:cNvPr id="38" name="사각형: 둥근 모서리 37"/>
          <p:cNvSpPr/>
          <p:nvPr/>
        </p:nvSpPr>
        <p:spPr>
          <a:xfrm>
            <a:off x="458262" y="375358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근력</a:t>
            </a:r>
            <a:r>
              <a:rPr lang="en-US" altLang="ko-KR" dirty="0"/>
              <a:t>,</a:t>
            </a:r>
            <a:r>
              <a:rPr lang="ko-KR" altLang="en-US" dirty="0"/>
              <a:t>근지구력</a:t>
            </a:r>
          </a:p>
        </p:txBody>
      </p:sp>
      <p:sp>
        <p:nvSpPr>
          <p:cNvPr id="39" name="사각형: 둥근 모서리 38"/>
          <p:cNvSpPr/>
          <p:nvPr/>
        </p:nvSpPr>
        <p:spPr>
          <a:xfrm>
            <a:off x="2628086" y="375358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등급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488742" y="451558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순발력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2658566" y="451558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등급</a:t>
            </a:r>
          </a:p>
        </p:txBody>
      </p:sp>
      <p:sp>
        <p:nvSpPr>
          <p:cNvPr id="45" name="사각형: 둥근 모서리 44"/>
          <p:cNvSpPr/>
          <p:nvPr/>
        </p:nvSpPr>
        <p:spPr>
          <a:xfrm>
            <a:off x="468422" y="534870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BMI</a:t>
            </a:r>
            <a:endParaRPr lang="ko-KR" altLang="en-US" dirty="0"/>
          </a:p>
        </p:txBody>
      </p:sp>
      <p:sp>
        <p:nvSpPr>
          <p:cNvPr id="46" name="사각형: 둥근 모서리 45"/>
          <p:cNvSpPr/>
          <p:nvPr/>
        </p:nvSpPr>
        <p:spPr>
          <a:xfrm>
            <a:off x="2638246" y="5348703"/>
            <a:ext cx="1848058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고도비만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478582" y="6029423"/>
            <a:ext cx="3987402" cy="5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건강 체력 평가 </a:t>
            </a:r>
            <a:r>
              <a:rPr lang="en-US" altLang="ko-KR" dirty="0"/>
              <a:t>3</a:t>
            </a:r>
            <a:r>
              <a:rPr lang="ko-KR" altLang="en-US" dirty="0"/>
              <a:t>등급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980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41" name="직사각형 40">
            <a:hlinkClick r:id="rId5" action="ppaction://hlinksldjump"/>
            <a:extLst>
              <a:ext uri="{FF2B5EF4-FFF2-40B4-BE49-F238E27FC236}">
                <a16:creationId xmlns:a16="http://schemas.microsoft.com/office/drawing/2014/main" id="{9D94C941-14E7-4665-86B9-BD85046710E5}"/>
              </a:ext>
            </a:extLst>
          </p:cNvPr>
          <p:cNvSpPr/>
          <p:nvPr/>
        </p:nvSpPr>
        <p:spPr>
          <a:xfrm>
            <a:off x="114775" y="2926676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심폐지구력</a:t>
            </a:r>
          </a:p>
        </p:txBody>
      </p:sp>
      <p:sp>
        <p:nvSpPr>
          <p:cNvPr id="42" name="직사각형 41">
            <a:hlinkClick r:id="rId6" action="ppaction://hlinksldjump"/>
            <a:extLst>
              <a:ext uri="{FF2B5EF4-FFF2-40B4-BE49-F238E27FC236}">
                <a16:creationId xmlns:a16="http://schemas.microsoft.com/office/drawing/2014/main" id="{0ABABAC0-FA9E-4612-8F24-26C812CE898C}"/>
              </a:ext>
            </a:extLst>
          </p:cNvPr>
          <p:cNvSpPr/>
          <p:nvPr/>
        </p:nvSpPr>
        <p:spPr>
          <a:xfrm>
            <a:off x="146693" y="431846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순발력</a:t>
            </a:r>
            <a:endParaRPr lang="ko-KR" altLang="en-US" dirty="0"/>
          </a:p>
        </p:txBody>
      </p:sp>
      <p:sp>
        <p:nvSpPr>
          <p:cNvPr id="43" name="직사각형 42">
            <a:hlinkClick r:id="rId7" action="ppaction://hlinksldjump"/>
            <a:extLst>
              <a:ext uri="{FF2B5EF4-FFF2-40B4-BE49-F238E27FC236}">
                <a16:creationId xmlns:a16="http://schemas.microsoft.com/office/drawing/2014/main" id="{1FF41993-CF37-4BDB-9682-670A26B644CE}"/>
              </a:ext>
            </a:extLst>
          </p:cNvPr>
          <p:cNvSpPr/>
          <p:nvPr/>
        </p:nvSpPr>
        <p:spPr>
          <a:xfrm>
            <a:off x="109426" y="561335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근력</a:t>
            </a:r>
            <a:r>
              <a:rPr lang="en-US" altLang="ko-KR" sz="2400" dirty="0"/>
              <a:t>, </a:t>
            </a:r>
            <a:r>
              <a:rPr lang="ko-KR" altLang="en-US" sz="2400" dirty="0"/>
              <a:t>근지구력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3F7D98-E79E-4486-9DA6-E88E7905BE65}"/>
              </a:ext>
            </a:extLst>
          </p:cNvPr>
          <p:cNvSpPr txBox="1"/>
          <p:nvPr/>
        </p:nvSpPr>
        <p:spPr>
          <a:xfrm>
            <a:off x="5242560" y="332521"/>
            <a:ext cx="570992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심폐지구력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순발력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근력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근지구력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2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6C454A-E1EE-47E5-BD68-55F2FE5B830A}"/>
              </a:ext>
            </a:extLst>
          </p:cNvPr>
          <p:cNvSpPr/>
          <p:nvPr/>
        </p:nvSpPr>
        <p:spPr>
          <a:xfrm>
            <a:off x="114775" y="2926676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500M (100M,5</a:t>
            </a:r>
            <a:r>
              <a:rPr lang="ko-KR" altLang="en-US" sz="2400" dirty="0"/>
              <a:t>바퀴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2" name="직사각형 21">
            <a:hlinkClick r:id="rId5" action="ppaction://hlinksldjump"/>
            <a:extLst>
              <a:ext uri="{FF2B5EF4-FFF2-40B4-BE49-F238E27FC236}">
                <a16:creationId xmlns:a16="http://schemas.microsoft.com/office/drawing/2014/main" id="{E3F79B0F-506F-41DB-8D91-BE169ABDAAD9}"/>
              </a:ext>
            </a:extLst>
          </p:cNvPr>
          <p:cNvSpPr/>
          <p:nvPr/>
        </p:nvSpPr>
        <p:spPr>
          <a:xfrm>
            <a:off x="146693" y="431846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1000M (200M,5</a:t>
            </a:r>
            <a:r>
              <a:rPr lang="ko-KR" altLang="en-US" sz="2400" dirty="0"/>
              <a:t>바퀴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EB3990-18A4-4421-96B5-69420EECEACA}"/>
              </a:ext>
            </a:extLst>
          </p:cNvPr>
          <p:cNvSpPr/>
          <p:nvPr/>
        </p:nvSpPr>
        <p:spPr>
          <a:xfrm>
            <a:off x="109426" y="5613353"/>
            <a:ext cx="4523486" cy="103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1000M (100M,10</a:t>
            </a:r>
            <a:r>
              <a:rPr lang="ko-KR" altLang="en-US" sz="2400" dirty="0"/>
              <a:t>바퀴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03B1E2-F574-4DA5-B126-C9543DD45C4E}"/>
              </a:ext>
            </a:extLst>
          </p:cNvPr>
          <p:cNvSpPr txBox="1"/>
          <p:nvPr/>
        </p:nvSpPr>
        <p:spPr>
          <a:xfrm>
            <a:off x="5242560" y="332521"/>
            <a:ext cx="5709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1000M (200M,5</a:t>
            </a:r>
            <a:r>
              <a:rPr lang="ko-KR" altLang="en-US" dirty="0">
                <a:solidFill>
                  <a:srgbClr val="FF0000"/>
                </a:solidFill>
              </a:rPr>
              <a:t>바퀴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A7120C-F0BF-4E9F-8EC4-DC1E1743DE5C}"/>
              </a:ext>
            </a:extLst>
          </p:cNvPr>
          <p:cNvSpPr/>
          <p:nvPr/>
        </p:nvSpPr>
        <p:spPr>
          <a:xfrm>
            <a:off x="1287339" y="2325267"/>
            <a:ext cx="227970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36" name="직사각형 35">
            <a:hlinkClick r:id="rId5" action="ppaction://hlinksldjump"/>
            <a:extLst>
              <a:ext uri="{FF2B5EF4-FFF2-40B4-BE49-F238E27FC236}">
                <a16:creationId xmlns:a16="http://schemas.microsoft.com/office/drawing/2014/main" id="{4DAD510A-5944-4E28-B82E-7C154963994C}"/>
              </a:ext>
            </a:extLst>
          </p:cNvPr>
          <p:cNvSpPr/>
          <p:nvPr/>
        </p:nvSpPr>
        <p:spPr>
          <a:xfrm>
            <a:off x="215109" y="3449840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2C6B74-FFEC-4B38-9CCF-DC10CB593E5D}"/>
              </a:ext>
            </a:extLst>
          </p:cNvPr>
          <p:cNvSpPr/>
          <p:nvPr/>
        </p:nvSpPr>
        <p:spPr>
          <a:xfrm>
            <a:off x="215109" y="4288814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 </a:t>
            </a:r>
            <a:r>
              <a:rPr lang="en-US" altLang="ko-KR" dirty="0"/>
              <a:t>04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51</a:t>
            </a:r>
            <a:r>
              <a:rPr lang="ko-KR" altLang="en-US" dirty="0"/>
              <a:t>초 </a:t>
            </a:r>
            <a:r>
              <a:rPr lang="en-US" altLang="ko-KR" dirty="0"/>
              <a:t>52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5EF753-CC48-4B0A-ACA7-756A9A802356}"/>
              </a:ext>
            </a:extLst>
          </p:cNvPr>
          <p:cNvSpPr/>
          <p:nvPr/>
        </p:nvSpPr>
        <p:spPr>
          <a:xfrm>
            <a:off x="215109" y="5984076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AF2B3B-42E5-4FC2-A7D9-6BEB2FCD8CDB}"/>
              </a:ext>
            </a:extLst>
          </p:cNvPr>
          <p:cNvSpPr/>
          <p:nvPr/>
        </p:nvSpPr>
        <p:spPr>
          <a:xfrm>
            <a:off x="215109" y="5127788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43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2898E7-FB22-4914-817F-E3FAC1E378E7}"/>
              </a:ext>
            </a:extLst>
          </p:cNvPr>
          <p:cNvSpPr txBox="1"/>
          <p:nvPr/>
        </p:nvSpPr>
        <p:spPr>
          <a:xfrm>
            <a:off x="5242560" y="332521"/>
            <a:ext cx="5709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2017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일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4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48DAE2-0151-437B-AE59-807074B3A399}"/>
              </a:ext>
            </a:extLst>
          </p:cNvPr>
          <p:cNvSpPr/>
          <p:nvPr/>
        </p:nvSpPr>
        <p:spPr>
          <a:xfrm>
            <a:off x="461110" y="2045565"/>
            <a:ext cx="3932163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D7970E-E65C-49B5-AD79-09DD9476C0E1}"/>
              </a:ext>
            </a:extLst>
          </p:cNvPr>
          <p:cNvSpPr/>
          <p:nvPr/>
        </p:nvSpPr>
        <p:spPr>
          <a:xfrm>
            <a:off x="233635" y="2662606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graphicFrame>
        <p:nvGraphicFramePr>
          <p:cNvPr id="43" name="차트 42">
            <a:extLst>
              <a:ext uri="{FF2B5EF4-FFF2-40B4-BE49-F238E27FC236}">
                <a16:creationId xmlns:a16="http://schemas.microsoft.com/office/drawing/2014/main" id="{5FD8541C-7A16-4C90-8F4E-00F98B82B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517570"/>
              </p:ext>
            </p:extLst>
          </p:nvPr>
        </p:nvGraphicFramePr>
        <p:xfrm>
          <a:off x="83563" y="3072210"/>
          <a:ext cx="4662325" cy="2895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844A76-702F-49C1-975F-F70FAE0598B4}"/>
              </a:ext>
            </a:extLst>
          </p:cNvPr>
          <p:cNvSpPr/>
          <p:nvPr/>
        </p:nvSpPr>
        <p:spPr>
          <a:xfrm>
            <a:off x="271025" y="6150119"/>
            <a:ext cx="1105680" cy="525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구간</a:t>
            </a:r>
          </a:p>
        </p:txBody>
      </p:sp>
      <p:sp>
        <p:nvSpPr>
          <p:cNvPr id="45" name="직사각형 44">
            <a:hlinkClick r:id="rId6" action="ppaction://hlinksldjump"/>
            <a:extLst>
              <a:ext uri="{FF2B5EF4-FFF2-40B4-BE49-F238E27FC236}">
                <a16:creationId xmlns:a16="http://schemas.microsoft.com/office/drawing/2014/main" id="{328715D2-C470-41FD-92F5-67D3F05F53D1}"/>
              </a:ext>
            </a:extLst>
          </p:cNvPr>
          <p:cNvSpPr/>
          <p:nvPr/>
        </p:nvSpPr>
        <p:spPr>
          <a:xfrm>
            <a:off x="1795971" y="6150118"/>
            <a:ext cx="117680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누적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B1CCF9-27BE-443D-89C7-6AF48D7AAEAD}"/>
              </a:ext>
            </a:extLst>
          </p:cNvPr>
          <p:cNvSpPr txBox="1"/>
          <p:nvPr/>
        </p:nvSpPr>
        <p:spPr>
          <a:xfrm>
            <a:off x="5242560" y="332521"/>
            <a:ext cx="5709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누적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hlinkClick r:id="rId7" action="ppaction://hlinksldjump"/>
            <a:extLst>
              <a:ext uri="{FF2B5EF4-FFF2-40B4-BE49-F238E27FC236}">
                <a16:creationId xmlns:a16="http://schemas.microsoft.com/office/drawing/2014/main" id="{16A0FD29-B1FB-4FE2-AD8C-4C6A84EBB9BB}"/>
              </a:ext>
            </a:extLst>
          </p:cNvPr>
          <p:cNvSpPr/>
          <p:nvPr/>
        </p:nvSpPr>
        <p:spPr>
          <a:xfrm>
            <a:off x="3425482" y="6150118"/>
            <a:ext cx="117680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정규분포</a:t>
            </a:r>
          </a:p>
        </p:txBody>
      </p:sp>
    </p:spTree>
    <p:extLst>
      <p:ext uri="{BB962C8B-B14F-4D97-AF65-F5344CB8AC3E}">
        <p14:creationId xmlns:p14="http://schemas.microsoft.com/office/powerpoint/2010/main" val="137714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ABF9AD-0AC7-49BC-B4EF-95DD99C3C9EC}"/>
              </a:ext>
            </a:extLst>
          </p:cNvPr>
          <p:cNvSpPr/>
          <p:nvPr/>
        </p:nvSpPr>
        <p:spPr>
          <a:xfrm>
            <a:off x="1154890" y="2133313"/>
            <a:ext cx="2423102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072971-41E3-478F-BCF5-6637107DAAB1}"/>
              </a:ext>
            </a:extLst>
          </p:cNvPr>
          <p:cNvSpPr/>
          <p:nvPr/>
        </p:nvSpPr>
        <p:spPr>
          <a:xfrm>
            <a:off x="244707" y="2737443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6" name="직사각형 35">
            <a:hlinkClick r:id="rId5" action="ppaction://hlinksldjump"/>
            <a:extLst>
              <a:ext uri="{FF2B5EF4-FFF2-40B4-BE49-F238E27FC236}">
                <a16:creationId xmlns:a16="http://schemas.microsoft.com/office/drawing/2014/main" id="{5DF07AA2-FDCC-430C-B53C-AE645682B74B}"/>
              </a:ext>
            </a:extLst>
          </p:cNvPr>
          <p:cNvSpPr/>
          <p:nvPr/>
        </p:nvSpPr>
        <p:spPr>
          <a:xfrm>
            <a:off x="271025" y="6150119"/>
            <a:ext cx="1105680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7DEC74-B5C8-4091-8AA7-B7D61488D48F}"/>
              </a:ext>
            </a:extLst>
          </p:cNvPr>
          <p:cNvSpPr/>
          <p:nvPr/>
        </p:nvSpPr>
        <p:spPr>
          <a:xfrm>
            <a:off x="1778039" y="6150119"/>
            <a:ext cx="1176804" cy="525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누적</a:t>
            </a:r>
          </a:p>
        </p:txBody>
      </p:sp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58DCFB9B-2213-4B5B-929E-F0904F7372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206844"/>
              </p:ext>
            </p:extLst>
          </p:nvPr>
        </p:nvGraphicFramePr>
        <p:xfrm>
          <a:off x="89950" y="3007307"/>
          <a:ext cx="4552983" cy="2665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2904AB5-C00D-43D9-8969-2C4CEBB6EEF8}"/>
              </a:ext>
            </a:extLst>
          </p:cNvPr>
          <p:cNvSpPr txBox="1"/>
          <p:nvPr/>
        </p:nvSpPr>
        <p:spPr>
          <a:xfrm>
            <a:off x="5242560" y="332521"/>
            <a:ext cx="5709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구간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hlinkClick r:id="rId7" action="ppaction://hlinksldjump"/>
            <a:extLst>
              <a:ext uri="{FF2B5EF4-FFF2-40B4-BE49-F238E27FC236}">
                <a16:creationId xmlns:a16="http://schemas.microsoft.com/office/drawing/2014/main" id="{74E362FA-9EA7-4002-B9D2-03AB42D83CF9}"/>
              </a:ext>
            </a:extLst>
          </p:cNvPr>
          <p:cNvSpPr/>
          <p:nvPr/>
        </p:nvSpPr>
        <p:spPr>
          <a:xfrm>
            <a:off x="3425482" y="6150118"/>
            <a:ext cx="117680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정규분포</a:t>
            </a:r>
          </a:p>
        </p:txBody>
      </p:sp>
    </p:spTree>
    <p:extLst>
      <p:ext uri="{BB962C8B-B14F-4D97-AF65-F5344CB8AC3E}">
        <p14:creationId xmlns:p14="http://schemas.microsoft.com/office/powerpoint/2010/main" val="324162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BF7C1F-37BE-464C-B288-1D83B10A0FCD}"/>
              </a:ext>
            </a:extLst>
          </p:cNvPr>
          <p:cNvSpPr/>
          <p:nvPr/>
        </p:nvSpPr>
        <p:spPr>
          <a:xfrm>
            <a:off x="-48284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hlinkClick r:id="rId2" action="ppaction://hlinksldjump"/>
            <a:extLst>
              <a:ext uri="{FF2B5EF4-FFF2-40B4-BE49-F238E27FC236}">
                <a16:creationId xmlns:a16="http://schemas.microsoft.com/office/drawing/2014/main" id="{0E9DA8CE-531E-4580-AF03-F0E1C9E56193}"/>
              </a:ext>
            </a:extLst>
          </p:cNvPr>
          <p:cNvSpPr/>
          <p:nvPr/>
        </p:nvSpPr>
        <p:spPr>
          <a:xfrm>
            <a:off x="271025" y="6150119"/>
            <a:ext cx="1105680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93E9F1-F6FC-4FFE-BFAB-3BD655855B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5994"/>
          <a:stretch/>
        </p:blipFill>
        <p:spPr>
          <a:xfrm>
            <a:off x="271023" y="3045042"/>
            <a:ext cx="4236673" cy="2432480"/>
          </a:xfrm>
          <a:prstGeom prst="rect">
            <a:avLst/>
          </a:prstGeom>
        </p:spPr>
      </p:pic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A3AA5B1A-E0EC-45C2-810B-2382A96BE4DA}"/>
              </a:ext>
            </a:extLst>
          </p:cNvPr>
          <p:cNvSpPr/>
          <p:nvPr/>
        </p:nvSpPr>
        <p:spPr>
          <a:xfrm>
            <a:off x="3225331" y="6150116"/>
            <a:ext cx="1143661" cy="525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정규분포</a:t>
            </a:r>
          </a:p>
        </p:txBody>
      </p:sp>
      <p:sp>
        <p:nvSpPr>
          <p:cNvPr id="15" name="직사각형 14">
            <a:hlinkClick r:id="rId6" action="ppaction://hlinksldjump"/>
            <a:extLst>
              <a:ext uri="{FF2B5EF4-FFF2-40B4-BE49-F238E27FC236}">
                <a16:creationId xmlns:a16="http://schemas.microsoft.com/office/drawing/2014/main" id="{8B9C5584-1D77-4DFF-A1D6-2D679EB04469}"/>
              </a:ext>
            </a:extLst>
          </p:cNvPr>
          <p:cNvSpPr/>
          <p:nvPr/>
        </p:nvSpPr>
        <p:spPr>
          <a:xfrm>
            <a:off x="1786302" y="6140901"/>
            <a:ext cx="1029431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누적</a:t>
            </a: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5D91244B-8A38-4C35-B54A-721421CD4370}"/>
              </a:ext>
            </a:extLst>
          </p:cNvPr>
          <p:cNvSpPr/>
          <p:nvPr/>
        </p:nvSpPr>
        <p:spPr>
          <a:xfrm>
            <a:off x="3160450" y="5015883"/>
            <a:ext cx="159799" cy="1686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A1701-DDC1-4F2A-AF44-19F940AC1531}"/>
              </a:ext>
            </a:extLst>
          </p:cNvPr>
          <p:cNvSpPr/>
          <p:nvPr/>
        </p:nvSpPr>
        <p:spPr>
          <a:xfrm>
            <a:off x="746745" y="5454477"/>
            <a:ext cx="31085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나의 기록은 상위 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4%</a:t>
            </a:r>
            <a:r>
              <a:rPr lang="ko-KR" alt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입니다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2E1C9F-64FA-4A01-BD50-267F99132DF9}"/>
              </a:ext>
            </a:extLst>
          </p:cNvPr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69E07E2-B54E-4DC6-8D29-C309E53B0874}"/>
              </a:ext>
            </a:extLst>
          </p:cNvPr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60D6E12-8EEB-4A6C-9559-158D6100AA40}"/>
                </a:ext>
              </a:extLst>
            </p:cNvPr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E5690CC4-2433-462D-8B8C-F0DCBF69A7B9}"/>
                  </a:ext>
                </a:extLst>
              </p:cNvPr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B0166E0-4BFB-4217-8B4E-9025EA1350D2}"/>
                    </a:ext>
                  </a:extLst>
                </p:cNvPr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7E8D9E8-322B-4723-8335-BB15B7D257E2}"/>
                    </a:ext>
                  </a:extLst>
                </p:cNvPr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FE3B3867-9C4D-4F28-AAA6-8CCA2BD7E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9493F5-6AAF-4FCF-84F8-F01F86B26533}"/>
                </a:ext>
              </a:extLst>
            </p:cNvPr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E767BBF-32BB-45DE-A884-BA272B0F5E08}"/>
                </a:ext>
              </a:extLst>
            </p:cNvPr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06B53FD-152F-4577-B7E9-F06F373714E3}"/>
                </a:ext>
              </a:extLst>
            </p:cNvPr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C8450E5-9BFA-4208-BCBF-332EAEB341B1}"/>
                </a:ext>
              </a:extLst>
            </p:cNvPr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36F9CA-2BB0-4BC4-B044-E7A51FD52979}"/>
              </a:ext>
            </a:extLst>
          </p:cNvPr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1175270-10CD-403E-9B85-12A3A974737C}"/>
              </a:ext>
            </a:extLst>
          </p:cNvPr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2" name="직사각형 41">
              <a:hlinkClick r:id="" action="ppaction://noaction"/>
              <a:extLst>
                <a:ext uri="{FF2B5EF4-FFF2-40B4-BE49-F238E27FC236}">
                  <a16:creationId xmlns:a16="http://schemas.microsoft.com/office/drawing/2014/main" id="{0649F3A1-3DF8-4F5B-8037-1D22D3B8839E}"/>
                </a:ext>
              </a:extLst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3" name="그림 42">
              <a:hlinkClick r:id="rId8" action="ppaction://hlinksldjump"/>
              <a:extLst>
                <a:ext uri="{FF2B5EF4-FFF2-40B4-BE49-F238E27FC236}">
                  <a16:creationId xmlns:a16="http://schemas.microsoft.com/office/drawing/2014/main" id="{A0711F42-89D7-489F-8678-6928A8CB8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295CC1-9798-4857-B40C-A601039D90F8}"/>
              </a:ext>
            </a:extLst>
          </p:cNvPr>
          <p:cNvSpPr/>
          <p:nvPr/>
        </p:nvSpPr>
        <p:spPr>
          <a:xfrm>
            <a:off x="1154890" y="2133313"/>
            <a:ext cx="2423102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1000M (200M,5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26A22A-9542-418F-B48D-7F55CFBCDA54}"/>
              </a:ext>
            </a:extLst>
          </p:cNvPr>
          <p:cNvSpPr/>
          <p:nvPr/>
        </p:nvSpPr>
        <p:spPr>
          <a:xfrm>
            <a:off x="244707" y="2737443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8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F4D5AA-0E15-48BD-9653-6DE5AB68B790}"/>
              </a:ext>
            </a:extLst>
          </p:cNvPr>
          <p:cNvSpPr/>
          <p:nvPr/>
        </p:nvSpPr>
        <p:spPr>
          <a:xfrm>
            <a:off x="2640395" y="2431307"/>
            <a:ext cx="162124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50M </a:t>
            </a:r>
            <a:r>
              <a:rPr lang="ko-KR" altLang="en-US" dirty="0"/>
              <a:t>달리기</a:t>
            </a:r>
            <a:endParaRPr lang="ko-KR" altLang="en-US" sz="1400" dirty="0"/>
          </a:p>
        </p:txBody>
      </p:sp>
      <p:sp>
        <p:nvSpPr>
          <p:cNvPr id="40" name="직사각형 39">
            <a:hlinkClick r:id="rId5" action="ppaction://hlinksldjump"/>
            <a:extLst>
              <a:ext uri="{FF2B5EF4-FFF2-40B4-BE49-F238E27FC236}">
                <a16:creationId xmlns:a16="http://schemas.microsoft.com/office/drawing/2014/main" id="{062DC432-3225-4923-AAB3-BCC41EAFA550}"/>
              </a:ext>
            </a:extLst>
          </p:cNvPr>
          <p:cNvSpPr/>
          <p:nvPr/>
        </p:nvSpPr>
        <p:spPr>
          <a:xfrm>
            <a:off x="188529" y="3211478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15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AB8F3D9-8958-497B-9AE7-FF5488C59BB6}"/>
              </a:ext>
            </a:extLst>
          </p:cNvPr>
          <p:cNvSpPr/>
          <p:nvPr/>
        </p:nvSpPr>
        <p:spPr>
          <a:xfrm>
            <a:off x="188529" y="4050452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 </a:t>
            </a:r>
            <a:r>
              <a:rPr lang="en-US" altLang="ko-KR" dirty="0"/>
              <a:t>04</a:t>
            </a:r>
            <a:r>
              <a:rPr lang="ko-KR" altLang="en-US" dirty="0"/>
              <a:t>시  </a:t>
            </a:r>
            <a:r>
              <a:rPr lang="en-US" altLang="ko-KR" dirty="0"/>
              <a:t>: 13</a:t>
            </a:r>
            <a:r>
              <a:rPr lang="ko-KR" altLang="en-US" dirty="0"/>
              <a:t>초 </a:t>
            </a:r>
            <a:r>
              <a:rPr lang="en-US" altLang="ko-KR" dirty="0"/>
              <a:t>52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419393-B986-4191-B01A-7641B4903677}"/>
              </a:ext>
            </a:extLst>
          </p:cNvPr>
          <p:cNvSpPr/>
          <p:nvPr/>
        </p:nvSpPr>
        <p:spPr>
          <a:xfrm>
            <a:off x="188529" y="5745714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14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4AE302-F58C-4C79-8564-6E5D28873948}"/>
              </a:ext>
            </a:extLst>
          </p:cNvPr>
          <p:cNvSpPr/>
          <p:nvPr/>
        </p:nvSpPr>
        <p:spPr>
          <a:xfrm>
            <a:off x="188529" y="4889426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시  </a:t>
            </a:r>
            <a:r>
              <a:rPr lang="en-US" altLang="ko-KR" dirty="0"/>
              <a:t>: 15</a:t>
            </a:r>
            <a:r>
              <a:rPr lang="ko-KR" altLang="en-US" dirty="0"/>
              <a:t>초 </a:t>
            </a:r>
            <a:r>
              <a:rPr lang="en-US" altLang="ko-KR" dirty="0"/>
              <a:t>43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DE7B4F-2048-47B9-8F72-DC187B1F66B1}"/>
              </a:ext>
            </a:extLst>
          </p:cNvPr>
          <p:cNvSpPr txBox="1"/>
          <p:nvPr/>
        </p:nvSpPr>
        <p:spPr>
          <a:xfrm>
            <a:off x="5242560" y="332521"/>
            <a:ext cx="5709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2017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일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13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7648AF-07B1-4CBB-B99E-9C045A165ACE}"/>
              </a:ext>
            </a:extLst>
          </p:cNvPr>
          <p:cNvSpPr/>
          <p:nvPr/>
        </p:nvSpPr>
        <p:spPr>
          <a:xfrm>
            <a:off x="203222" y="2682999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15</a:t>
            </a:r>
            <a:r>
              <a:rPr lang="ko-KR" altLang="en-US" dirty="0"/>
              <a:t>초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C9E2D5-CD53-4E5E-AD75-6D90372905ED}"/>
              </a:ext>
            </a:extLst>
          </p:cNvPr>
          <p:cNvSpPr/>
          <p:nvPr/>
        </p:nvSpPr>
        <p:spPr>
          <a:xfrm>
            <a:off x="1616569" y="2120891"/>
            <a:ext cx="1621246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50M </a:t>
            </a:r>
            <a:r>
              <a:rPr lang="ko-KR" altLang="en-US" dirty="0"/>
              <a:t>달리기</a:t>
            </a:r>
            <a:endParaRPr lang="ko-KR" altLang="en-US" sz="1400" dirty="0"/>
          </a:p>
        </p:txBody>
      </p:sp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F3201FD7-1FEB-4621-B631-4837123BF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317790"/>
              </p:ext>
            </p:extLst>
          </p:nvPr>
        </p:nvGraphicFramePr>
        <p:xfrm>
          <a:off x="156920" y="3113718"/>
          <a:ext cx="4347779" cy="341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87CA962-9160-4B41-9BCC-8B32F84B6522}"/>
              </a:ext>
            </a:extLst>
          </p:cNvPr>
          <p:cNvSpPr txBox="1"/>
          <p:nvPr/>
        </p:nvSpPr>
        <p:spPr>
          <a:xfrm>
            <a:off x="5242560" y="332521"/>
            <a:ext cx="570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881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3379" y="2810428"/>
            <a:ext cx="1961965" cy="120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기초정보</a:t>
            </a:r>
          </a:p>
        </p:txBody>
      </p:sp>
      <p:sp>
        <p:nvSpPr>
          <p:cNvPr id="16" name="직사각형 15">
            <a:hlinkClick r:id="rId2" action="ppaction://hlinksldjump"/>
          </p:cNvPr>
          <p:cNvSpPr/>
          <p:nvPr/>
        </p:nvSpPr>
        <p:spPr>
          <a:xfrm>
            <a:off x="2608100" y="2810427"/>
            <a:ext cx="1961965" cy="120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팝스</a:t>
            </a:r>
          </a:p>
        </p:txBody>
      </p:sp>
      <p:sp>
        <p:nvSpPr>
          <p:cNvPr id="17" name="직사각형 16">
            <a:hlinkClick r:id="rId3" action="ppaction://hlinksldjump"/>
          </p:cNvPr>
          <p:cNvSpPr/>
          <p:nvPr/>
        </p:nvSpPr>
        <p:spPr>
          <a:xfrm>
            <a:off x="282959" y="4126656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 </a:t>
            </a:r>
            <a:r>
              <a:rPr lang="en-US" altLang="ko-KR" dirty="0"/>
              <a:t>UP! TIP!</a:t>
            </a:r>
            <a:endParaRPr lang="ko-KR" altLang="en-US" dirty="0"/>
          </a:p>
        </p:txBody>
      </p:sp>
      <p:sp>
        <p:nvSpPr>
          <p:cNvPr id="18" name="직사각형 17">
            <a:hlinkClick r:id="rId4" action="ppaction://hlinksldjump"/>
          </p:cNvPr>
          <p:cNvSpPr/>
          <p:nvPr/>
        </p:nvSpPr>
        <p:spPr>
          <a:xfrm>
            <a:off x="2608099" y="4126656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와글와글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15842" y="1352285"/>
            <a:ext cx="15633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학생 </a:t>
            </a:r>
            <a:r>
              <a:rPr lang="en-US" altLang="ko-KR" sz="2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5109" y="213739"/>
            <a:ext cx="2598498" cy="1632885"/>
            <a:chOff x="215109" y="-22544"/>
            <a:chExt cx="3836270" cy="1809394"/>
          </a:xfrm>
        </p:grpSpPr>
        <p:grpSp>
          <p:nvGrpSpPr>
            <p:cNvPr id="21" name="그룹 20"/>
            <p:cNvGrpSpPr/>
            <p:nvPr/>
          </p:nvGrpSpPr>
          <p:grpSpPr>
            <a:xfrm>
              <a:off x="1521117" y="-22544"/>
              <a:ext cx="2530262" cy="1809394"/>
              <a:chOff x="556336" y="-76730"/>
              <a:chExt cx="2530262" cy="1809394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56336" y="880049"/>
                <a:ext cx="2530262" cy="852615"/>
                <a:chOff x="1266549" y="1013745"/>
                <a:chExt cx="2530262" cy="852615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1266549" y="1255568"/>
                  <a:ext cx="1181397" cy="5115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325462" y="1013745"/>
                  <a:ext cx="1471349" cy="85261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44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44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215109" y="856425"/>
              <a:ext cx="1695622" cy="44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4932" y="22984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직사각형 29">
            <a:hlinkClick r:id="rId6" action="ppaction://hlinksldjump"/>
            <a:extLst>
              <a:ext uri="{FF2B5EF4-FFF2-40B4-BE49-F238E27FC236}">
                <a16:creationId xmlns:a16="http://schemas.microsoft.com/office/drawing/2014/main" id="{1FCD3923-75F8-4675-9486-66F2C3C30475}"/>
              </a:ext>
            </a:extLst>
          </p:cNvPr>
          <p:cNvSpPr/>
          <p:nvPr/>
        </p:nvSpPr>
        <p:spPr>
          <a:xfrm>
            <a:off x="273379" y="5344860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기록</a:t>
            </a:r>
          </a:p>
        </p:txBody>
      </p:sp>
      <p:sp>
        <p:nvSpPr>
          <p:cNvPr id="31" name="직사각형 30">
            <a:hlinkClick r:id="rId7" action="ppaction://hlinksldjump"/>
            <a:extLst>
              <a:ext uri="{FF2B5EF4-FFF2-40B4-BE49-F238E27FC236}">
                <a16:creationId xmlns:a16="http://schemas.microsoft.com/office/drawing/2014/main" id="{29CD9D53-1A57-4CD6-901D-1E71B3E482C9}"/>
              </a:ext>
            </a:extLst>
          </p:cNvPr>
          <p:cNvSpPr/>
          <p:nvPr/>
        </p:nvSpPr>
        <p:spPr>
          <a:xfrm>
            <a:off x="2617203" y="5344860"/>
            <a:ext cx="1961965" cy="110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미션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F7FB3A-4DDC-4EB4-B362-FE8748AA1C32}"/>
              </a:ext>
            </a:extLst>
          </p:cNvPr>
          <p:cNvSpPr txBox="1"/>
          <p:nvPr/>
        </p:nvSpPr>
        <p:spPr>
          <a:xfrm>
            <a:off x="5242560" y="332521"/>
            <a:ext cx="570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앞에서 로그인을 통해 들어오므로 기초정보는 없어도 되지 않을까 싶음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홈 버튼을 누르면 여기로 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팝스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체력업팁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와글와글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나의 기록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로그인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66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65578E-26C0-4138-8219-3E6E4C904B09}"/>
              </a:ext>
            </a:extLst>
          </p:cNvPr>
          <p:cNvSpPr/>
          <p:nvPr/>
        </p:nvSpPr>
        <p:spPr>
          <a:xfrm>
            <a:off x="2666974" y="2431307"/>
            <a:ext cx="1849611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윗몸말아올리기</a:t>
            </a:r>
            <a:endParaRPr lang="ko-KR" altLang="en-US" sz="1400" dirty="0"/>
          </a:p>
        </p:txBody>
      </p:sp>
      <p:sp>
        <p:nvSpPr>
          <p:cNvPr id="24" name="직사각형 23">
            <a:hlinkClick r:id="rId5" action="ppaction://hlinksldjump"/>
            <a:extLst>
              <a:ext uri="{FF2B5EF4-FFF2-40B4-BE49-F238E27FC236}">
                <a16:creationId xmlns:a16="http://schemas.microsoft.com/office/drawing/2014/main" id="{E51EF245-2503-496D-AB06-26B86DBA37FA}"/>
              </a:ext>
            </a:extLst>
          </p:cNvPr>
          <p:cNvSpPr/>
          <p:nvPr/>
        </p:nvSpPr>
        <p:spPr>
          <a:xfrm>
            <a:off x="215109" y="3211478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62</a:t>
            </a:r>
            <a:r>
              <a:rPr lang="ko-KR" altLang="en-US" dirty="0"/>
              <a:t>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47BA69-3623-407B-AF04-5C15B0D9A909}"/>
              </a:ext>
            </a:extLst>
          </p:cNvPr>
          <p:cNvSpPr/>
          <p:nvPr/>
        </p:nvSpPr>
        <p:spPr>
          <a:xfrm>
            <a:off x="215109" y="4050452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 </a:t>
            </a:r>
            <a:r>
              <a:rPr lang="en-US" altLang="ko-KR" dirty="0"/>
              <a:t>04</a:t>
            </a:r>
            <a:r>
              <a:rPr lang="ko-KR" altLang="en-US" dirty="0"/>
              <a:t>시  </a:t>
            </a:r>
            <a:r>
              <a:rPr lang="en-US" altLang="ko-KR" dirty="0"/>
              <a:t>: 49</a:t>
            </a:r>
            <a:r>
              <a:rPr lang="ko-KR" altLang="en-US" dirty="0"/>
              <a:t>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171CC2-86E7-4DCC-84E0-ED5A3B43489F}"/>
              </a:ext>
            </a:extLst>
          </p:cNvPr>
          <p:cNvSpPr/>
          <p:nvPr/>
        </p:nvSpPr>
        <p:spPr>
          <a:xfrm>
            <a:off x="215109" y="5745714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08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70</a:t>
            </a:r>
            <a:r>
              <a:rPr lang="ko-KR" altLang="en-US" dirty="0"/>
              <a:t>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8C16DB-5E47-4C3D-B40E-FDEDB8104059}"/>
              </a:ext>
            </a:extLst>
          </p:cNvPr>
          <p:cNvSpPr/>
          <p:nvPr/>
        </p:nvSpPr>
        <p:spPr>
          <a:xfrm>
            <a:off x="215109" y="4889426"/>
            <a:ext cx="430147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07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시  </a:t>
            </a:r>
            <a:r>
              <a:rPr lang="en-US" altLang="ko-KR" dirty="0"/>
              <a:t>: 56</a:t>
            </a:r>
            <a:r>
              <a:rPr lang="ko-KR" altLang="en-US" dirty="0"/>
              <a:t>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39C5C7-F40C-47B4-A3C3-B40D6B6966FF}"/>
              </a:ext>
            </a:extLst>
          </p:cNvPr>
          <p:cNvSpPr txBox="1"/>
          <p:nvPr/>
        </p:nvSpPr>
        <p:spPr>
          <a:xfrm>
            <a:off x="5242560" y="332521"/>
            <a:ext cx="5709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2017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일 클릭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0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5573" y="124279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나의 기록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F5513C-2C6B-4DAA-9F65-4042E5191148}"/>
              </a:ext>
            </a:extLst>
          </p:cNvPr>
          <p:cNvSpPr/>
          <p:nvPr/>
        </p:nvSpPr>
        <p:spPr>
          <a:xfrm>
            <a:off x="257820" y="2720747"/>
            <a:ext cx="4301477" cy="39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05</a:t>
            </a:r>
            <a:r>
              <a:rPr lang="ko-KR" altLang="en-US" dirty="0"/>
              <a:t>일 </a:t>
            </a:r>
            <a:r>
              <a:rPr lang="en-US" altLang="ko-KR" dirty="0"/>
              <a:t>02</a:t>
            </a:r>
            <a:r>
              <a:rPr lang="ko-KR" altLang="en-US" dirty="0"/>
              <a:t>시  </a:t>
            </a:r>
            <a:r>
              <a:rPr lang="en-US" altLang="ko-KR" dirty="0"/>
              <a:t>: 62</a:t>
            </a:r>
            <a:r>
              <a:rPr lang="ko-KR" altLang="en-US" dirty="0"/>
              <a:t>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43A5DF-B71A-44EF-AD04-876AC6B422C9}"/>
              </a:ext>
            </a:extLst>
          </p:cNvPr>
          <p:cNvSpPr/>
          <p:nvPr/>
        </p:nvSpPr>
        <p:spPr>
          <a:xfrm>
            <a:off x="1483752" y="2166129"/>
            <a:ext cx="1849611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윗몸말아올리기</a:t>
            </a:r>
            <a:endParaRPr lang="ko-KR" altLang="en-US" sz="1400" dirty="0"/>
          </a:p>
        </p:txBody>
      </p:sp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0CD413C7-39CE-4B9D-B417-A733657D0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491098"/>
              </p:ext>
            </p:extLst>
          </p:nvPr>
        </p:nvGraphicFramePr>
        <p:xfrm>
          <a:off x="156920" y="3113718"/>
          <a:ext cx="4347779" cy="341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AF984C8-12BA-40F3-BE21-CC964F592118}"/>
              </a:ext>
            </a:extLst>
          </p:cNvPr>
          <p:cNvSpPr txBox="1"/>
          <p:nvPr/>
        </p:nvSpPr>
        <p:spPr>
          <a:xfrm>
            <a:off x="5242560" y="332521"/>
            <a:ext cx="570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교사 앱에서 측정된 기록 중 자신의 기록만 자동으로 올 수 있도록 하면 좋겠음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5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29898" y="1242799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미션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24932" y="97762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51" name="직사각형 5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52" name="그림 51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43A5DF-B71A-44EF-AD04-876AC6B422C9}"/>
              </a:ext>
            </a:extLst>
          </p:cNvPr>
          <p:cNvSpPr/>
          <p:nvPr/>
        </p:nvSpPr>
        <p:spPr>
          <a:xfrm>
            <a:off x="254643" y="2175475"/>
            <a:ext cx="1156643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공동미션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7B6676-3AB5-4C6E-9CEA-BE2F7D51DA31}"/>
              </a:ext>
            </a:extLst>
          </p:cNvPr>
          <p:cNvSpPr/>
          <p:nvPr/>
        </p:nvSpPr>
        <p:spPr>
          <a:xfrm>
            <a:off x="254643" y="4294480"/>
            <a:ext cx="1156643" cy="44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나의미션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F5B60-0F4B-4973-BFDD-D877A1CC0773}"/>
              </a:ext>
            </a:extLst>
          </p:cNvPr>
          <p:cNvSpPr txBox="1"/>
          <p:nvPr/>
        </p:nvSpPr>
        <p:spPr>
          <a:xfrm>
            <a:off x="24933" y="2817762"/>
            <a:ext cx="41787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▷ 일주일간 매일 </a:t>
            </a:r>
            <a:r>
              <a:rPr lang="en-US" altLang="ko-KR" sz="1500" dirty="0"/>
              <a:t>100M </a:t>
            </a:r>
            <a:r>
              <a:rPr lang="ko-KR" altLang="en-US" sz="1500" dirty="0"/>
              <a:t>달리기 다섯번 하기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▷ 화요일 아침마다 줄넘기 </a:t>
            </a:r>
            <a:r>
              <a:rPr lang="en-US" altLang="ko-KR" sz="1500" dirty="0"/>
              <a:t>100</a:t>
            </a:r>
            <a:r>
              <a:rPr lang="ko-KR" altLang="en-US" sz="1500" dirty="0"/>
              <a:t>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E01FBA-E45C-4DFE-A182-9E1EEBFF6B4B}"/>
              </a:ext>
            </a:extLst>
          </p:cNvPr>
          <p:cNvSpPr/>
          <p:nvPr/>
        </p:nvSpPr>
        <p:spPr>
          <a:xfrm>
            <a:off x="4085851" y="2817763"/>
            <a:ext cx="636461" cy="30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완료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A9F9A0-674F-412F-B564-E0511849649D}"/>
              </a:ext>
            </a:extLst>
          </p:cNvPr>
          <p:cNvSpPr/>
          <p:nvPr/>
        </p:nvSpPr>
        <p:spPr>
          <a:xfrm>
            <a:off x="4085851" y="3283973"/>
            <a:ext cx="636461" cy="30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완료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10FB9F-D48D-4581-A75F-C9CFC98EEC7E}"/>
              </a:ext>
            </a:extLst>
          </p:cNvPr>
          <p:cNvSpPr txBox="1"/>
          <p:nvPr/>
        </p:nvSpPr>
        <p:spPr>
          <a:xfrm>
            <a:off x="51499" y="5042623"/>
            <a:ext cx="41787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▷ 월요일 저녁마다 운동장 </a:t>
            </a:r>
            <a:r>
              <a:rPr lang="en-US" altLang="ko-KR" sz="1500" dirty="0"/>
              <a:t>5</a:t>
            </a:r>
            <a:r>
              <a:rPr lang="ko-KR" altLang="en-US" sz="1500" dirty="0"/>
              <a:t>바퀴 뛰기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▷ 화요일 아침마다 줄넘기 </a:t>
            </a:r>
            <a:r>
              <a:rPr lang="en-US" altLang="ko-KR" sz="1500" dirty="0"/>
              <a:t>100</a:t>
            </a:r>
            <a:r>
              <a:rPr lang="ko-KR" altLang="en-US" sz="1500" dirty="0"/>
              <a:t>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51423E-E9B7-4C9E-91AF-FF59158A1E2C}"/>
              </a:ext>
            </a:extLst>
          </p:cNvPr>
          <p:cNvSpPr/>
          <p:nvPr/>
        </p:nvSpPr>
        <p:spPr>
          <a:xfrm>
            <a:off x="3587230" y="5060024"/>
            <a:ext cx="636461" cy="30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완료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011521-8174-4719-8193-122144DAC5B6}"/>
              </a:ext>
            </a:extLst>
          </p:cNvPr>
          <p:cNvSpPr/>
          <p:nvPr/>
        </p:nvSpPr>
        <p:spPr>
          <a:xfrm>
            <a:off x="3587229" y="5471121"/>
            <a:ext cx="636461" cy="30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완료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12257B-21AF-446E-B554-C14FDA1D7CAF}"/>
              </a:ext>
            </a:extLst>
          </p:cNvPr>
          <p:cNvSpPr/>
          <p:nvPr/>
        </p:nvSpPr>
        <p:spPr>
          <a:xfrm>
            <a:off x="116282" y="6292625"/>
            <a:ext cx="3266242" cy="410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미션을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D2595B-671B-4970-9F9E-879A699006BD}"/>
              </a:ext>
            </a:extLst>
          </p:cNvPr>
          <p:cNvSpPr/>
          <p:nvPr/>
        </p:nvSpPr>
        <p:spPr>
          <a:xfrm>
            <a:off x="3498805" y="6317470"/>
            <a:ext cx="1237394" cy="3852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4BCF64-1A02-418E-A900-4FF17B7AC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23201" y="5042623"/>
            <a:ext cx="273033" cy="36951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2C8CF52-99EF-437E-AA01-D504ECA18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30417" y="5470927"/>
            <a:ext cx="273033" cy="36951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5D92B90-7F50-4DF7-9713-0B699CAEBF0A}"/>
              </a:ext>
            </a:extLst>
          </p:cNvPr>
          <p:cNvSpPr txBox="1"/>
          <p:nvPr/>
        </p:nvSpPr>
        <p:spPr>
          <a:xfrm>
            <a:off x="5242560" y="332521"/>
            <a:ext cx="5709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accent1"/>
                </a:solidFill>
              </a:rPr>
              <a:t>교사앱에서</a:t>
            </a:r>
            <a:r>
              <a:rPr lang="ko-KR" altLang="en-US" dirty="0">
                <a:solidFill>
                  <a:schemeClr val="accent1"/>
                </a:solidFill>
              </a:rPr>
              <a:t> 등록된 공동미션이 자동으로 </a:t>
            </a:r>
            <a:r>
              <a:rPr lang="ko-KR" altLang="en-US" dirty="0" err="1">
                <a:solidFill>
                  <a:schemeClr val="accent1"/>
                </a:solidFill>
              </a:rPr>
              <a:t>학생앱에</a:t>
            </a:r>
            <a:r>
              <a:rPr lang="ko-KR" altLang="en-US" dirty="0">
                <a:solidFill>
                  <a:schemeClr val="accent1"/>
                </a:solidFill>
              </a:rPr>
              <a:t> 뜨면 좋겠음</a:t>
            </a: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</a:rPr>
              <a:t>공동미션과 나의 미션 모두 스스로 완료버튼을 누를 수 있으면 좋겠음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</a:rPr>
              <a:t>나의 미션은 스스로 등록하고 완료하며 삭제할 수 있으면 좋겠음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홈버튼</a:t>
            </a:r>
            <a:r>
              <a:rPr lang="ko-KR" altLang="en-US" dirty="0">
                <a:solidFill>
                  <a:srgbClr val="FF0000"/>
                </a:solidFill>
              </a:rPr>
              <a:t> 클릭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8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25145" y="136271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와글와글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2653102"/>
            <a:ext cx="4333989" cy="36169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20640" y="287022"/>
            <a:ext cx="661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와글와글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19" name="그룹 18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9" name="직사각형 28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30" name="그림 29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218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9600" y="1324079"/>
            <a:ext cx="1870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hlinkClick r:id="rId2" action="ppaction://hlinksldjump"/>
          </p:cNvPr>
          <p:cNvSpPr/>
          <p:nvPr/>
        </p:nvSpPr>
        <p:spPr>
          <a:xfrm>
            <a:off x="851690" y="57894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결과보기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7920" y="396240"/>
            <a:ext cx="644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팝스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244902" y="2247409"/>
            <a:ext cx="1848058" cy="160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심페지구력</a:t>
            </a:r>
            <a:endParaRPr lang="ko-KR" altLang="en-US" dirty="0"/>
          </a:p>
        </p:txBody>
      </p:sp>
      <p:sp>
        <p:nvSpPr>
          <p:cNvPr id="41" name="사각형: 둥근 모서리 40">
            <a:hlinkClick r:id="rId5" action="ppaction://hlinksldjump"/>
          </p:cNvPr>
          <p:cNvSpPr/>
          <p:nvPr/>
        </p:nvSpPr>
        <p:spPr>
          <a:xfrm>
            <a:off x="2622342" y="2277889"/>
            <a:ext cx="1848058" cy="160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유연성</a:t>
            </a:r>
          </a:p>
        </p:txBody>
      </p:sp>
      <p:sp>
        <p:nvSpPr>
          <p:cNvPr id="42" name="사각형: 둥근 모서리 41">
            <a:hlinkClick r:id="rId6" action="ppaction://hlinksldjump"/>
          </p:cNvPr>
          <p:cNvSpPr/>
          <p:nvPr/>
        </p:nvSpPr>
        <p:spPr>
          <a:xfrm>
            <a:off x="204262" y="3883169"/>
            <a:ext cx="1848058" cy="160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근력</a:t>
            </a:r>
            <a:r>
              <a:rPr lang="en-US" altLang="ko-KR" dirty="0"/>
              <a:t>,</a:t>
            </a:r>
            <a:r>
              <a:rPr lang="ko-KR" altLang="en-US" dirty="0"/>
              <a:t>근지구력</a:t>
            </a:r>
          </a:p>
        </p:txBody>
      </p:sp>
      <p:sp>
        <p:nvSpPr>
          <p:cNvPr id="43" name="사각형: 둥근 모서리 42">
            <a:hlinkClick r:id="rId7" action="ppaction://hlinksldjump"/>
          </p:cNvPr>
          <p:cNvSpPr/>
          <p:nvPr/>
        </p:nvSpPr>
        <p:spPr>
          <a:xfrm>
            <a:off x="2612182" y="3944129"/>
            <a:ext cx="1848058" cy="160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순발력</a:t>
            </a:r>
          </a:p>
        </p:txBody>
      </p:sp>
      <p:sp>
        <p:nvSpPr>
          <p:cNvPr id="5" name="타원 4">
            <a:hlinkClick r:id="rId8" action="ppaction://hlinksldjump"/>
          </p:cNvPr>
          <p:cNvSpPr/>
          <p:nvPr/>
        </p:nvSpPr>
        <p:spPr>
          <a:xfrm>
            <a:off x="1706880" y="3170739"/>
            <a:ext cx="1330960" cy="1360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BMI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932" y="105890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6" name="직사각형 45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7" name="그림 46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194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3612" y="1324079"/>
            <a:ext cx="4422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ko-KR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심폐지구력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386080" y="3450344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오래달리기걷기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621280" y="3440184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분       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6080" y="2388019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왕복오래달리기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621280" y="2377859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r>
              <a:rPr lang="ko-KR" altLang="en-US" dirty="0"/>
              <a:t>          회</a:t>
            </a:r>
          </a:p>
        </p:txBody>
      </p:sp>
      <p:sp>
        <p:nvSpPr>
          <p:cNvPr id="38" name="직사각형 37">
            <a:hlinkClick r:id="rId3" action="ppaction://hlinksldjump"/>
          </p:cNvPr>
          <p:cNvSpPr/>
          <p:nvPr/>
        </p:nvSpPr>
        <p:spPr>
          <a:xfrm>
            <a:off x="858408" y="50782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932" y="109954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4" name="직사각형 43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5" name="그림 44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656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5277" y="1324079"/>
            <a:ext cx="3498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ko-KR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순발력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3" name="직사각형 22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386080" y="3450344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제자리멀리뛰기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621280" y="3440184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cm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86080" y="2388019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50m </a:t>
            </a:r>
            <a:r>
              <a:rPr lang="ko-KR" altLang="en-US" dirty="0"/>
              <a:t>달리기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621280" y="2377859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r>
              <a:rPr lang="ko-KR" altLang="en-US" dirty="0"/>
              <a:t>          초</a:t>
            </a:r>
          </a:p>
        </p:txBody>
      </p:sp>
      <p:sp>
        <p:nvSpPr>
          <p:cNvPr id="38" name="직사각형 37">
            <a:hlinkClick r:id="rId4" action="ppaction://hlinksldjump"/>
          </p:cNvPr>
          <p:cNvSpPr/>
          <p:nvPr/>
        </p:nvSpPr>
        <p:spPr>
          <a:xfrm>
            <a:off x="858408" y="50782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932" y="108938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15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87330" y="1324079"/>
            <a:ext cx="5004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ko-KR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근력</a:t>
            </a:r>
            <a:r>
              <a:rPr lang="en-US" altLang="ko-K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</a:t>
            </a:r>
            <a:r>
              <a:rPr lang="ko-KR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근지구력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23" name="직사각형 22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386080" y="3450344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윗몸말아올리기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621280" y="3440184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6080" y="2388019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팔굽혀펴기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621280" y="2377859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r>
              <a:rPr lang="ko-KR" altLang="en-US" dirty="0"/>
              <a:t>          회</a:t>
            </a:r>
          </a:p>
        </p:txBody>
      </p:sp>
      <p:sp>
        <p:nvSpPr>
          <p:cNvPr id="38" name="직사각형 37">
            <a:hlinkClick r:id="rId4" action="ppaction://hlinksldjump"/>
          </p:cNvPr>
          <p:cNvSpPr/>
          <p:nvPr/>
        </p:nvSpPr>
        <p:spPr>
          <a:xfrm>
            <a:off x="858408" y="588092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86080" y="4473155"/>
            <a:ext cx="2011680" cy="85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21280" y="4488661"/>
            <a:ext cx="1778000" cy="3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오른쪽     </a:t>
            </a:r>
            <a:r>
              <a:rPr lang="en-US" altLang="ko-KR" dirty="0"/>
              <a:t>kg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611120" y="4956021"/>
            <a:ext cx="1778000" cy="37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왼쪽        </a:t>
            </a:r>
            <a:r>
              <a:rPr lang="en-US" altLang="ko-KR" dirty="0"/>
              <a:t>kg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932" y="105890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26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5276" y="1324079"/>
            <a:ext cx="3498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ko-KR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유연성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386080" y="2388019"/>
            <a:ext cx="4130506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앉아윗몸앞으로굽히기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525726" y="3500973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cm</a:t>
            </a:r>
            <a:endParaRPr lang="ko-KR" altLang="en-US" dirty="0"/>
          </a:p>
        </p:txBody>
      </p:sp>
      <p:sp>
        <p:nvSpPr>
          <p:cNvPr id="38" name="직사각형 37">
            <a:hlinkClick r:id="rId3" action="ppaction://hlinksldjump"/>
          </p:cNvPr>
          <p:cNvSpPr/>
          <p:nvPr/>
        </p:nvSpPr>
        <p:spPr>
          <a:xfrm>
            <a:off x="858408" y="50782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932" y="111986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1" name="직사각형 40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2" name="그림 41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7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29452" cy="6858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471" y="1324079"/>
            <a:ext cx="329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PAPS </a:t>
            </a:r>
            <a:r>
              <a:rPr lang="en-US" altLang="ko-KR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BMI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5109" y="170077"/>
            <a:ext cx="1799555" cy="973193"/>
            <a:chOff x="215109" y="-22544"/>
            <a:chExt cx="3836270" cy="2069303"/>
          </a:xfrm>
        </p:grpSpPr>
        <p:grpSp>
          <p:nvGrpSpPr>
            <p:cNvPr id="26" name="그룹 25"/>
            <p:cNvGrpSpPr/>
            <p:nvPr/>
          </p:nvGrpSpPr>
          <p:grpSpPr>
            <a:xfrm>
              <a:off x="1532247" y="-22544"/>
              <a:ext cx="2519132" cy="2069303"/>
              <a:chOff x="567466" y="-76730"/>
              <a:chExt cx="2519132" cy="206930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67466" y="880049"/>
                <a:ext cx="2519132" cy="1112524"/>
                <a:chOff x="1277679" y="1013745"/>
                <a:chExt cx="2519132" cy="111252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277679" y="1255567"/>
                  <a:ext cx="1159136" cy="6544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체력</a:t>
                  </a:r>
                  <a:endParaRPr lang="en-US" altLang="ko-KR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25461" y="1013745"/>
                  <a:ext cx="1471350" cy="1112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ln w="12700" cmpd="sng">
                        <a:solidFill>
                          <a:schemeClr val="accent4"/>
                        </a:solidFill>
                        <a:prstDash val="solid"/>
                      </a:ln>
                      <a:gradFill>
                        <a:gsLst>
                          <a:gs pos="0">
                            <a:schemeClr val="accent4"/>
                          </a:gs>
                          <a:gs pos="400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87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/>
                      </a:gradFill>
                    </a:rPr>
                    <a:t>Up</a:t>
                  </a:r>
                  <a:endParaRPr lang="en-US" altLang="ko-KR" sz="2800" b="1" cap="none" spc="0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977" y="-76730"/>
                <a:ext cx="1085891" cy="1223538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5109" y="856425"/>
              <a:ext cx="1695622" cy="65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Hi-Pass</a:t>
              </a:r>
              <a:endParaRPr lang="ko-KR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3776" y="437625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88724" y="632063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1641" y="826507"/>
              <a:ext cx="1097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>
            <a:hlinkClick r:id="rId3" action="ppaction://hlinksldjump"/>
          </p:cNvPr>
          <p:cNvSpPr/>
          <p:nvPr/>
        </p:nvSpPr>
        <p:spPr>
          <a:xfrm>
            <a:off x="858408" y="5078281"/>
            <a:ext cx="322259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입력완료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86080" y="3450344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체중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21280" y="3440184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kg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86080" y="2388019"/>
            <a:ext cx="2011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21280" y="2377859"/>
            <a:ext cx="17780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cm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4932" y="1140181"/>
            <a:ext cx="4804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양감초등학교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학년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번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김가가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640395" y="472455"/>
            <a:ext cx="1876191" cy="523211"/>
            <a:chOff x="2640395" y="472455"/>
            <a:chExt cx="1876191" cy="523211"/>
          </a:xfrm>
        </p:grpSpPr>
        <p:sp>
          <p:nvSpPr>
            <p:cNvPr id="45" name="직사각형 44">
              <a:hlinkClick r:id="" action="ppaction://noaction"/>
            </p:cNvPr>
            <p:cNvSpPr/>
            <p:nvPr/>
          </p:nvSpPr>
          <p:spPr>
            <a:xfrm>
              <a:off x="2640395" y="595556"/>
              <a:ext cx="156332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학생</a:t>
              </a:r>
              <a:r>
                <a:rPr lang="ko-KR" altLang="en-US" sz="2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</a:t>
              </a:r>
              <a:r>
                <a:rPr lang="en-US" altLang="ko-KR" sz="20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ver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46" name="그림 45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851" y="472455"/>
              <a:ext cx="430735" cy="40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25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1051</Words>
  <Application>Microsoft Office PowerPoint</Application>
  <PresentationFormat>와이드스크린</PresentationFormat>
  <Paragraphs>304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kunha lee</dc:creator>
  <cp:lastModifiedBy>kunha lee</cp:lastModifiedBy>
  <cp:revision>14</cp:revision>
  <dcterms:created xsi:type="dcterms:W3CDTF">2017-06-01T08:25:11Z</dcterms:created>
  <dcterms:modified xsi:type="dcterms:W3CDTF">2017-08-13T08:01:22Z</dcterms:modified>
</cp:coreProperties>
</file>