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7" r:id="rId14"/>
    <p:sldId id="288" r:id="rId15"/>
    <p:sldId id="269" r:id="rId16"/>
    <p:sldId id="270" r:id="rId17"/>
    <p:sldId id="271" r:id="rId18"/>
    <p:sldId id="272" r:id="rId19"/>
    <p:sldId id="273" r:id="rId20"/>
    <p:sldId id="274" r:id="rId21"/>
    <p:sldId id="289" r:id="rId22"/>
    <p:sldId id="29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</p:sldIdLst>
  <p:sldSz cx="5292725" cy="3779838"/>
  <p:notesSz cx="6794500" cy="9931400"/>
  <p:defaultTextStyle>
    <a:defPPr>
      <a:defRPr lang="ko-KR"/>
    </a:defPPr>
    <a:lvl1pPr marL="0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9175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8350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7524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36699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95874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55049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14224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73398" algn="l" defTabSz="518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422" y="-96"/>
      </p:cViewPr>
      <p:guideLst>
        <p:guide orient="horz" pos="1190"/>
        <p:guide pos="16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554B1-7E89-49A2-8AE8-9D66E4B7CCEC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5B8A-FBF9-4256-B050-22CC3ADDF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8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955" y="1174200"/>
            <a:ext cx="4498816" cy="8102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3909" y="2141909"/>
            <a:ext cx="3704908" cy="9659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8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7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3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9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1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73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37225" y="151369"/>
            <a:ext cx="1190864" cy="3225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4637" y="151369"/>
            <a:ext cx="3484377" cy="3225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089" y="2428897"/>
            <a:ext cx="4498816" cy="75071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18089" y="1602057"/>
            <a:ext cx="4498816" cy="826840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59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8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7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366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958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550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142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7339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4636" y="881962"/>
            <a:ext cx="2337620" cy="249451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90469" y="881962"/>
            <a:ext cx="2337620" cy="249451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4637" y="846089"/>
            <a:ext cx="2338539" cy="3526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9175" indent="0">
              <a:buNone/>
              <a:defRPr sz="1200" b="1"/>
            </a:lvl2pPr>
            <a:lvl3pPr marL="518350" indent="0">
              <a:buNone/>
              <a:defRPr sz="1000" b="1"/>
            </a:lvl3pPr>
            <a:lvl4pPr marL="777524" indent="0">
              <a:buNone/>
              <a:defRPr sz="900" b="1"/>
            </a:lvl4pPr>
            <a:lvl5pPr marL="1036699" indent="0">
              <a:buNone/>
              <a:defRPr sz="900" b="1"/>
            </a:lvl5pPr>
            <a:lvl6pPr marL="1295874" indent="0">
              <a:buNone/>
              <a:defRPr sz="900" b="1"/>
            </a:lvl6pPr>
            <a:lvl7pPr marL="1555049" indent="0">
              <a:buNone/>
              <a:defRPr sz="900" b="1"/>
            </a:lvl7pPr>
            <a:lvl8pPr marL="1814224" indent="0">
              <a:buNone/>
              <a:defRPr sz="900" b="1"/>
            </a:lvl8pPr>
            <a:lvl9pPr marL="2073398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4637" y="1198699"/>
            <a:ext cx="2338539" cy="217778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688632" y="846089"/>
            <a:ext cx="2339458" cy="3526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9175" indent="0">
              <a:buNone/>
              <a:defRPr sz="1200" b="1"/>
            </a:lvl2pPr>
            <a:lvl3pPr marL="518350" indent="0">
              <a:buNone/>
              <a:defRPr sz="1000" b="1"/>
            </a:lvl3pPr>
            <a:lvl4pPr marL="777524" indent="0">
              <a:buNone/>
              <a:defRPr sz="900" b="1"/>
            </a:lvl4pPr>
            <a:lvl5pPr marL="1036699" indent="0">
              <a:buNone/>
              <a:defRPr sz="900" b="1"/>
            </a:lvl5pPr>
            <a:lvl6pPr marL="1295874" indent="0">
              <a:buNone/>
              <a:defRPr sz="900" b="1"/>
            </a:lvl6pPr>
            <a:lvl7pPr marL="1555049" indent="0">
              <a:buNone/>
              <a:defRPr sz="900" b="1"/>
            </a:lvl7pPr>
            <a:lvl8pPr marL="1814224" indent="0">
              <a:buNone/>
              <a:defRPr sz="900" b="1"/>
            </a:lvl8pPr>
            <a:lvl9pPr marL="2073398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88632" y="1198699"/>
            <a:ext cx="2339458" cy="217778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636" y="150494"/>
            <a:ext cx="1741270" cy="64047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9309" y="150494"/>
            <a:ext cx="2958780" cy="322598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4636" y="790966"/>
            <a:ext cx="1741270" cy="2585514"/>
          </a:xfrm>
        </p:spPr>
        <p:txBody>
          <a:bodyPr/>
          <a:lstStyle>
            <a:lvl1pPr marL="0" indent="0">
              <a:buNone/>
              <a:defRPr sz="800"/>
            </a:lvl1pPr>
            <a:lvl2pPr marL="259175" indent="0">
              <a:buNone/>
              <a:defRPr sz="700"/>
            </a:lvl2pPr>
            <a:lvl3pPr marL="518350" indent="0">
              <a:buNone/>
              <a:defRPr sz="500"/>
            </a:lvl3pPr>
            <a:lvl4pPr marL="777524" indent="0">
              <a:buNone/>
              <a:defRPr sz="500"/>
            </a:lvl4pPr>
            <a:lvl5pPr marL="1036699" indent="0">
              <a:buNone/>
              <a:defRPr sz="500"/>
            </a:lvl5pPr>
            <a:lvl6pPr marL="1295874" indent="0">
              <a:buNone/>
              <a:defRPr sz="500"/>
            </a:lvl6pPr>
            <a:lvl7pPr marL="1555049" indent="0">
              <a:buNone/>
              <a:defRPr sz="500"/>
            </a:lvl7pPr>
            <a:lvl8pPr marL="1814224" indent="0">
              <a:buNone/>
              <a:defRPr sz="500"/>
            </a:lvl8pPr>
            <a:lvl9pPr marL="2073398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7412" y="2645887"/>
            <a:ext cx="3175635" cy="312362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37412" y="337736"/>
            <a:ext cx="3175635" cy="2267903"/>
          </a:xfrm>
        </p:spPr>
        <p:txBody>
          <a:bodyPr/>
          <a:lstStyle>
            <a:lvl1pPr marL="0" indent="0">
              <a:buNone/>
              <a:defRPr sz="1800"/>
            </a:lvl1pPr>
            <a:lvl2pPr marL="259175" indent="0">
              <a:buNone/>
              <a:defRPr sz="1600"/>
            </a:lvl2pPr>
            <a:lvl3pPr marL="518350" indent="0">
              <a:buNone/>
              <a:defRPr sz="1300"/>
            </a:lvl3pPr>
            <a:lvl4pPr marL="777524" indent="0">
              <a:buNone/>
              <a:defRPr sz="1200"/>
            </a:lvl4pPr>
            <a:lvl5pPr marL="1036699" indent="0">
              <a:buNone/>
              <a:defRPr sz="1200"/>
            </a:lvl5pPr>
            <a:lvl6pPr marL="1295874" indent="0">
              <a:buNone/>
              <a:defRPr sz="1200"/>
            </a:lvl6pPr>
            <a:lvl7pPr marL="1555049" indent="0">
              <a:buNone/>
              <a:defRPr sz="1200"/>
            </a:lvl7pPr>
            <a:lvl8pPr marL="1814224" indent="0">
              <a:buNone/>
              <a:defRPr sz="1200"/>
            </a:lvl8pPr>
            <a:lvl9pPr marL="2073398" indent="0">
              <a:buNone/>
              <a:defRPr sz="1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37412" y="2958249"/>
            <a:ext cx="3175635" cy="443606"/>
          </a:xfrm>
        </p:spPr>
        <p:txBody>
          <a:bodyPr/>
          <a:lstStyle>
            <a:lvl1pPr marL="0" indent="0">
              <a:buNone/>
              <a:defRPr sz="800"/>
            </a:lvl1pPr>
            <a:lvl2pPr marL="259175" indent="0">
              <a:buNone/>
              <a:defRPr sz="700"/>
            </a:lvl2pPr>
            <a:lvl3pPr marL="518350" indent="0">
              <a:buNone/>
              <a:defRPr sz="500"/>
            </a:lvl3pPr>
            <a:lvl4pPr marL="777524" indent="0">
              <a:buNone/>
              <a:defRPr sz="500"/>
            </a:lvl4pPr>
            <a:lvl5pPr marL="1036699" indent="0">
              <a:buNone/>
              <a:defRPr sz="500"/>
            </a:lvl5pPr>
            <a:lvl6pPr marL="1295874" indent="0">
              <a:buNone/>
              <a:defRPr sz="500"/>
            </a:lvl6pPr>
            <a:lvl7pPr marL="1555049" indent="0">
              <a:buNone/>
              <a:defRPr sz="500"/>
            </a:lvl7pPr>
            <a:lvl8pPr marL="1814224" indent="0">
              <a:buNone/>
              <a:defRPr sz="500"/>
            </a:lvl8pPr>
            <a:lvl9pPr marL="2073398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4637" y="151369"/>
            <a:ext cx="4763452" cy="629973"/>
          </a:xfrm>
          <a:prstGeom prst="rect">
            <a:avLst/>
          </a:prstGeom>
        </p:spPr>
        <p:txBody>
          <a:bodyPr vert="horz" lIns="51835" tIns="25918" rIns="51835" bIns="25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4637" y="881962"/>
            <a:ext cx="4763452" cy="2494519"/>
          </a:xfrm>
          <a:prstGeom prst="rect">
            <a:avLst/>
          </a:prstGeom>
        </p:spPr>
        <p:txBody>
          <a:bodyPr vert="horz" lIns="51835" tIns="25918" rIns="51835" bIns="25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4636" y="3503350"/>
            <a:ext cx="1234969" cy="201242"/>
          </a:xfrm>
          <a:prstGeom prst="rect">
            <a:avLst/>
          </a:prstGeom>
        </p:spPr>
        <p:txBody>
          <a:bodyPr vert="horz" lIns="51835" tIns="25918" rIns="51835" bIns="259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F180-4F78-471B-922C-E71DD07FF11A}" type="datetimeFigureOut">
              <a:rPr lang="ko-KR" altLang="en-US" smtClean="0"/>
              <a:pPr/>
              <a:t>2012-05-22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08348" y="3503350"/>
            <a:ext cx="1676030" cy="201242"/>
          </a:xfrm>
          <a:prstGeom prst="rect">
            <a:avLst/>
          </a:prstGeom>
        </p:spPr>
        <p:txBody>
          <a:bodyPr vert="horz" lIns="51835" tIns="25918" rIns="51835" bIns="259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3120" y="3503350"/>
            <a:ext cx="1234969" cy="201242"/>
          </a:xfrm>
          <a:prstGeom prst="rect">
            <a:avLst/>
          </a:prstGeom>
        </p:spPr>
        <p:txBody>
          <a:bodyPr vert="horz" lIns="51835" tIns="25918" rIns="51835" bIns="259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8C0A-677C-4541-A9D2-ED056DDED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8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81" indent="-194381" algn="l" defTabSz="518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1159" indent="-161985" algn="l" defTabSz="518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7937" indent="-129587" algn="l" defTabSz="518350" rtl="0" eaLnBrk="1" latinLnBrk="1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07112" indent="-129587" algn="l" defTabSz="51835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287" indent="-129587" algn="l" defTabSz="51835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25461" indent="-129587" algn="l" defTabSz="51835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84636" indent="-129587" algn="l" defTabSz="51835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43811" indent="-129587" algn="l" defTabSz="51835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02986" indent="-129587" algn="l" defTabSz="51835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9175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8350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7524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6699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5874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55049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14224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398" algn="l" defTabSz="518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1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842" y="0"/>
            <a:ext cx="4965041" cy="3779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37" y="18899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rPr>
              <a:t>U9-4000</a:t>
            </a:r>
            <a:endParaRPr lang="ko-KR" altLang="en-US" sz="1800" b="1" dirty="0">
              <a:solidFill>
                <a:schemeClr val="bg1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0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345" y="0"/>
            <a:ext cx="4598034" cy="377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8296" y="2099967"/>
            <a:ext cx="517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2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582" y="0"/>
            <a:ext cx="4851560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3 copy [Converted].png"/>
          <p:cNvPicPr>
            <a:picLocks noChangeAspect="1"/>
          </p:cNvPicPr>
          <p:nvPr/>
        </p:nvPicPr>
        <p:blipFill>
          <a:blip r:embed="rId2" cstate="print"/>
          <a:srcRect l="91757"/>
          <a:stretch>
            <a:fillRect/>
          </a:stretch>
        </p:blipFill>
        <p:spPr>
          <a:xfrm>
            <a:off x="4662586" y="0"/>
            <a:ext cx="398032" cy="3779838"/>
          </a:xfrm>
          <a:prstGeom prst="rect">
            <a:avLst/>
          </a:prstGeom>
        </p:spPr>
      </p:pic>
      <p:pic>
        <p:nvPicPr>
          <p:cNvPr id="4" name="그림 3" descr="13 copy [Converted].png"/>
          <p:cNvPicPr>
            <a:picLocks noChangeAspect="1"/>
          </p:cNvPicPr>
          <p:nvPr/>
        </p:nvPicPr>
        <p:blipFill>
          <a:blip r:embed="rId2" cstate="print"/>
          <a:srcRect r="97722" b="74766"/>
          <a:stretch>
            <a:fillRect/>
          </a:stretch>
        </p:blipFill>
        <p:spPr>
          <a:xfrm>
            <a:off x="232106" y="0"/>
            <a:ext cx="110000" cy="953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24" y="452718"/>
            <a:ext cx="479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-150" dirty="0" smtClean="0">
                <a:solidFill>
                  <a:srgbClr val="C00000"/>
                </a:solidFill>
                <a:latin typeface="+mn-ea"/>
              </a:rPr>
              <a:t>전원</a:t>
            </a:r>
            <a:endParaRPr lang="ko-KR" altLang="en-US" sz="1300" b="1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098" y="745106"/>
            <a:ext cx="781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전원 켜는 방법</a:t>
            </a:r>
            <a:endParaRPr lang="ko-KR" altLang="en-US" sz="800" b="1" spc="-9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그림 6" descr="P9263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122" y="1095803"/>
            <a:ext cx="1352580" cy="14421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2783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6282" y="1313855"/>
            <a:ext cx="650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전원스위치</a:t>
            </a:r>
            <a:endParaRPr lang="ko-KR" altLang="en-US" sz="7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515" y="2536974"/>
            <a:ext cx="216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 스위치를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초간  누르고 있으면  전원이 켜집니다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이때 누르고 있는 스위치가  정 상 동작 하였을 때는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LCD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화면과  녹색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점등되어 있습니다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82" y="3202613"/>
            <a:ext cx="4464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만약에 </a:t>
            </a: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부저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소리가 나면서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LED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점멸하게 되면 이는 누르고 있는 버튼 신호 임으로 손가락을 스위치에서 떼면 됩니다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3" name="그림 12" descr="13 copy [Converted].png"/>
          <p:cNvPicPr>
            <a:picLocks noChangeAspect="1"/>
          </p:cNvPicPr>
          <p:nvPr/>
        </p:nvPicPr>
        <p:blipFill>
          <a:blip r:embed="rId2" cstate="print"/>
          <a:srcRect l="44035" t="9994" r="52539" b="74766"/>
          <a:stretch>
            <a:fillRect/>
          </a:stretch>
        </p:blipFill>
        <p:spPr>
          <a:xfrm>
            <a:off x="2358330" y="377751"/>
            <a:ext cx="165414" cy="5760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40802" y="737791"/>
            <a:ext cx="781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전원 끄는 </a:t>
            </a:r>
            <a:r>
              <a:rPr lang="ko-KR" altLang="en-US" sz="800" b="1" spc="-9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</a:t>
            </a:r>
            <a:endParaRPr lang="ko-KR" altLang="en-US" sz="800" b="1" spc="-9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5" name="그림 14" descr="P9263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653677" y="1095803"/>
            <a:ext cx="1352580" cy="14421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430338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37152" y="1313855"/>
            <a:ext cx="1440160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27928" y="253799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 스위치를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초간 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부저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소리가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 나면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누르고 있으면 전원이 꺼집니다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이때 누르고 있는  스위치가  정상 동작하였을 때는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LCD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꺼지게  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4 copy [Converted].png"/>
          <p:cNvPicPr>
            <a:picLocks noChangeAspect="1"/>
          </p:cNvPicPr>
          <p:nvPr/>
        </p:nvPicPr>
        <p:blipFill>
          <a:blip r:embed="rId2" cstate="print"/>
          <a:srcRect r="91757"/>
          <a:stretch>
            <a:fillRect/>
          </a:stretch>
        </p:blipFill>
        <p:spPr>
          <a:xfrm>
            <a:off x="232106" y="0"/>
            <a:ext cx="398032" cy="3779838"/>
          </a:xfrm>
          <a:prstGeom prst="rect">
            <a:avLst/>
          </a:prstGeom>
        </p:spPr>
      </p:pic>
      <p:pic>
        <p:nvPicPr>
          <p:cNvPr id="3" name="그림 2" descr="14 copy [Converted].png"/>
          <p:cNvPicPr>
            <a:picLocks noChangeAspect="1"/>
          </p:cNvPicPr>
          <p:nvPr/>
        </p:nvPicPr>
        <p:blipFill>
          <a:blip r:embed="rId2" cstate="print"/>
          <a:srcRect l="12717" t="11899" r="83749" b="74766"/>
          <a:stretch>
            <a:fillRect/>
          </a:stretch>
        </p:blipFill>
        <p:spPr>
          <a:xfrm>
            <a:off x="846162" y="449759"/>
            <a:ext cx="170651" cy="50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170" y="452718"/>
            <a:ext cx="21162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spc="-150" dirty="0" smtClean="0">
                <a:solidFill>
                  <a:srgbClr val="C00000"/>
                </a:solidFill>
                <a:latin typeface="+mn-ea"/>
              </a:rPr>
              <a:t>RFID</a:t>
            </a:r>
            <a:r>
              <a:rPr lang="ko-KR" altLang="en-US" sz="1300" b="1" spc="-150" dirty="0" smtClean="0">
                <a:solidFill>
                  <a:srgbClr val="C00000"/>
                </a:solidFill>
                <a:latin typeface="+mn-ea"/>
              </a:rPr>
              <a:t>와 바코드 모드 변경 방법</a:t>
            </a:r>
            <a:endParaRPr lang="ko-KR" altLang="en-US" sz="1300" b="1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444" y="74510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모드 변경</a:t>
            </a:r>
            <a:endParaRPr lang="ko-KR" altLang="en-US" sz="800" b="1" spc="-9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 descr="P9263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1509" y="1095803"/>
            <a:ext cx="1352580" cy="14421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8170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5725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8450" y="1084343"/>
            <a:ext cx="1152128" cy="133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74355" y="1673681"/>
            <a:ext cx="722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 표시등</a:t>
            </a:r>
            <a:endParaRPr lang="ko-KR" altLang="en-US" sz="7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>
            <a:stCxn id="10" idx="0"/>
          </p:cNvCxnSpPr>
          <p:nvPr/>
        </p:nvCxnSpPr>
        <p:spPr>
          <a:xfrm>
            <a:off x="2935706" y="1673681"/>
            <a:ext cx="793398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6162" y="2537991"/>
            <a:ext cx="41044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전원이 켜져 있는지 확인 합니다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 스위치를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초간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부저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소리가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 나면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누르고 손가락을 스위치에서 떼면 됩니다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LCD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화면에 모드 표시등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(- UHF -)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BARCODE –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변경됩니다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반대로 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-BARCODE –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UHF –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변경됩니다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 스위치를 오래 누르면 전원 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OFF </a:t>
            </a:r>
            <a:r>
              <a:rPr lang="ko-KR" altLang="en-US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기능으로 전원이 꺼질 수 있습니다</a:t>
            </a:r>
            <a:r>
              <a:rPr lang="en-US" altLang="ko-K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endParaRPr lang="ko-KR" alt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3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7" y="0"/>
            <a:ext cx="4828512" cy="3779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14" y="2911679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346" y="253799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4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8370" y="253799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146" y="3042047"/>
            <a:ext cx="15121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5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87" y="0"/>
            <a:ext cx="4822751" cy="377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8018" y="2537991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802" y="2991091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8130" y="3191146"/>
            <a:ext cx="288032" cy="354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7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58330" y="3223729"/>
            <a:ext cx="15121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림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445" y="0"/>
            <a:ext cx="4885835" cy="3779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7398" y="139348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kern="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900" b="1" kern="8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146" y="1689864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36" y="1955036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186" y="2265928"/>
            <a:ext cx="504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186" y="2610000"/>
            <a:ext cx="4090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8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87" y="0"/>
            <a:ext cx="4822751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7 copy [Converted].png"/>
          <p:cNvPicPr>
            <a:picLocks noChangeAspect="1"/>
          </p:cNvPicPr>
          <p:nvPr/>
        </p:nvPicPr>
        <p:blipFill>
          <a:blip r:embed="rId2" cstate="print"/>
          <a:srcRect l="91757"/>
          <a:stretch>
            <a:fillRect/>
          </a:stretch>
        </p:blipFill>
        <p:spPr>
          <a:xfrm>
            <a:off x="4662586" y="0"/>
            <a:ext cx="398032" cy="3779838"/>
          </a:xfrm>
          <a:prstGeom prst="rect">
            <a:avLst/>
          </a:prstGeom>
        </p:spPr>
      </p:pic>
      <p:pic>
        <p:nvPicPr>
          <p:cNvPr id="3" name="그림 2" descr="17 copy [Converted].png"/>
          <p:cNvPicPr>
            <a:picLocks noChangeAspect="1"/>
          </p:cNvPicPr>
          <p:nvPr/>
        </p:nvPicPr>
        <p:blipFill>
          <a:blip r:embed="rId2" cstate="print"/>
          <a:srcRect t="11899" r="97722" b="74766"/>
          <a:stretch>
            <a:fillRect/>
          </a:stretch>
        </p:blipFill>
        <p:spPr>
          <a:xfrm>
            <a:off x="232106" y="449759"/>
            <a:ext cx="110000" cy="504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4679" y="75242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모드 변경</a:t>
            </a:r>
            <a:endParaRPr lang="ko-KR" altLang="en-US" sz="800" b="1" spc="-9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3" name="그림 12" descr="P9263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744" y="1103118"/>
            <a:ext cx="1352580" cy="14421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405" y="983075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2960" y="983075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685" y="1091658"/>
            <a:ext cx="1152128" cy="133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33598" y="1241847"/>
            <a:ext cx="650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 표시등</a:t>
            </a:r>
            <a:endParaRPr lang="ko-KR" altLang="en-US" sz="7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58944" y="1241847"/>
            <a:ext cx="963482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397" y="2566793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전원이 켜져 있는지 확인 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 스위치와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‘CLR’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스위치를 동시에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초간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부저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소리가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 나면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누른 후 각 손가락을 해당 스위치에서 뗍니다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LCD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화면에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모드가 표시되어 있다면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USB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모드로 변경 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반대로 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USB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모드이면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모드로 변경됩니다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이때 두 개 스위치가 동시에 눌러지지 않으면 다른 모드로 인식 할 수 있으니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반드시 같이 눌러 사용합니다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045" y="452718"/>
            <a:ext cx="22317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-150" dirty="0" err="1" smtClean="0">
                <a:solidFill>
                  <a:srgbClr val="C00000"/>
                </a:solidFill>
                <a:latin typeface="+mn-ea"/>
              </a:rPr>
              <a:t>블루투스와</a:t>
            </a:r>
            <a:r>
              <a:rPr lang="ko-KR" altLang="en-US" sz="1300" b="1" spc="-15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300" b="1" spc="-150" dirty="0" smtClean="0">
                <a:solidFill>
                  <a:srgbClr val="C00000"/>
                </a:solidFill>
                <a:latin typeface="+mn-ea"/>
              </a:rPr>
              <a:t>USB </a:t>
            </a:r>
            <a:r>
              <a:rPr lang="ko-KR" altLang="en-US" sz="1300" b="1" spc="-150" dirty="0">
                <a:solidFill>
                  <a:srgbClr val="C00000"/>
                </a:solidFill>
                <a:latin typeface="+mn-ea"/>
              </a:rPr>
              <a:t>모</a:t>
            </a:r>
            <a:r>
              <a:rPr lang="ko-KR" altLang="en-US" sz="1300" b="1" spc="-150" dirty="0" smtClean="0">
                <a:solidFill>
                  <a:srgbClr val="C00000"/>
                </a:solidFill>
                <a:latin typeface="+mn-ea"/>
              </a:rPr>
              <a:t>드 변경 방법</a:t>
            </a:r>
            <a:endParaRPr lang="ko-KR" altLang="en-US" sz="1300" b="1" spc="-15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제목-없음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2226" y="1025823"/>
            <a:ext cx="862012" cy="1428750"/>
          </a:xfrm>
          <a:prstGeom prst="rect">
            <a:avLst/>
          </a:prstGeom>
        </p:spPr>
      </p:pic>
      <p:pic>
        <p:nvPicPr>
          <p:cNvPr id="16" name="그림 15" descr="제목-없음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0262" y="1025823"/>
            <a:ext cx="876300" cy="1452563"/>
          </a:xfrm>
          <a:prstGeom prst="rect">
            <a:avLst/>
          </a:prstGeom>
        </p:spPr>
      </p:pic>
      <p:pic>
        <p:nvPicPr>
          <p:cNvPr id="2" name="그림 1" descr="14 copy [Converted].png"/>
          <p:cNvPicPr>
            <a:picLocks noChangeAspect="1"/>
          </p:cNvPicPr>
          <p:nvPr/>
        </p:nvPicPr>
        <p:blipFill>
          <a:blip r:embed="rId4" cstate="print"/>
          <a:srcRect r="91757"/>
          <a:stretch>
            <a:fillRect/>
          </a:stretch>
        </p:blipFill>
        <p:spPr>
          <a:xfrm>
            <a:off x="232106" y="0"/>
            <a:ext cx="398032" cy="3779838"/>
          </a:xfrm>
          <a:prstGeom prst="rect">
            <a:avLst/>
          </a:prstGeom>
        </p:spPr>
      </p:pic>
      <p:pic>
        <p:nvPicPr>
          <p:cNvPr id="3" name="그림 2" descr="14 copy [Converted].png"/>
          <p:cNvPicPr>
            <a:picLocks noChangeAspect="1"/>
          </p:cNvPicPr>
          <p:nvPr/>
        </p:nvPicPr>
        <p:blipFill>
          <a:blip r:embed="rId4" cstate="print"/>
          <a:srcRect l="12717" t="11899" r="83749" b="74766"/>
          <a:stretch>
            <a:fillRect/>
          </a:stretch>
        </p:blipFill>
        <p:spPr>
          <a:xfrm>
            <a:off x="846162" y="449759"/>
            <a:ext cx="170651" cy="50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170" y="452718"/>
            <a:ext cx="16321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-150" dirty="0" err="1" smtClean="0">
                <a:solidFill>
                  <a:srgbClr val="C00000"/>
                </a:solidFill>
                <a:latin typeface="+mn-ea"/>
              </a:rPr>
              <a:t>스마트폰과</a:t>
            </a:r>
            <a:r>
              <a:rPr lang="ko-KR" altLang="en-US" sz="1300" b="1" spc="-150" dirty="0" smtClean="0">
                <a:solidFill>
                  <a:srgbClr val="C00000"/>
                </a:solidFill>
                <a:latin typeface="+mn-ea"/>
              </a:rPr>
              <a:t> 연결 방법</a:t>
            </a:r>
            <a:endParaRPr lang="ko-KR" altLang="en-US" sz="1300" b="1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444" y="745106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방법</a:t>
            </a:r>
            <a:endParaRPr lang="ko-KR" altLang="en-US" sz="800" b="1" spc="-9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8170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5725" y="975760"/>
            <a:ext cx="1944216" cy="151216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162" y="2537991"/>
            <a:ext cx="4104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전원이 켜져 있는지 확인 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LCD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화면에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모드로 설정 되었는지  확인합니다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  <a:buFont typeface="+mj-lt"/>
              <a:buAutoNum type="arabicPeriod"/>
            </a:pP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스마트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폰에서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기기 검색을 하여 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페어링을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시도 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87313" indent="-87313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(</a:t>
            </a: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기기 명은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‘RFID U9-4000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(******) 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표시 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.)</a:t>
            </a:r>
          </a:p>
          <a:p>
            <a:pPr marL="88900" indent="-88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페어링이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성공하면 프로그램을 연결하여 사용합니다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2226" y="1889919"/>
            <a:ext cx="864096" cy="1622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55170" y="2133239"/>
            <a:ext cx="864096" cy="1622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9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87" y="0"/>
            <a:ext cx="4822751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1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552" y="278131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kern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700" b="1" kern="800" spc="-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3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090" y="253799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586" y="266893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4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940" y="0"/>
            <a:ext cx="4626844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27" y="174036"/>
            <a:ext cx="5047071" cy="3431765"/>
          </a:xfrm>
          <a:prstGeom prst="rect">
            <a:avLst/>
          </a:prstGeom>
        </p:spPr>
      </p:pic>
      <p:pic>
        <p:nvPicPr>
          <p:cNvPr id="3" name="그림 2" descr="25 copy [Converted].png"/>
          <p:cNvPicPr>
            <a:picLocks noChangeAspect="1"/>
          </p:cNvPicPr>
          <p:nvPr/>
        </p:nvPicPr>
        <p:blipFill>
          <a:blip r:embed="rId3" cstate="print"/>
          <a:srcRect l="88402" t="93976" r="5884" b="-811"/>
          <a:stretch>
            <a:fillRect/>
          </a:stretch>
        </p:blipFill>
        <p:spPr>
          <a:xfrm>
            <a:off x="4806602" y="3330079"/>
            <a:ext cx="288032" cy="233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3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35" y="0"/>
            <a:ext cx="4776655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6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74" y="180132"/>
            <a:ext cx="5040976" cy="3419574"/>
          </a:xfrm>
          <a:prstGeom prst="rect">
            <a:avLst/>
          </a:prstGeom>
        </p:spPr>
      </p:pic>
      <p:pic>
        <p:nvPicPr>
          <p:cNvPr id="3" name="그림 2" descr="25 copy [Converted].png"/>
          <p:cNvPicPr>
            <a:picLocks noChangeAspect="1"/>
          </p:cNvPicPr>
          <p:nvPr/>
        </p:nvPicPr>
        <p:blipFill>
          <a:blip r:embed="rId3" cstate="print"/>
          <a:srcRect l="88402" t="93976" r="5884" b="-811"/>
          <a:stretch>
            <a:fillRect/>
          </a:stretch>
        </p:blipFill>
        <p:spPr>
          <a:xfrm>
            <a:off x="157146" y="3357375"/>
            <a:ext cx="288032" cy="2337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342" y="63471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7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838" y="451382"/>
            <a:ext cx="4535049" cy="28770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1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127" y="1179793"/>
            <a:ext cx="4370471" cy="142025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2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24" y="0"/>
            <a:ext cx="5197277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060" y="0"/>
            <a:ext cx="4946604" cy="3779838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 r="2500" b="8171"/>
          <a:stretch>
            <a:fillRect/>
          </a:stretch>
        </p:blipFill>
        <p:spPr bwMode="auto">
          <a:xfrm>
            <a:off x="923504" y="2193191"/>
            <a:ext cx="120356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 descr="P92633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2186" y="879408"/>
            <a:ext cx="1008112" cy="1074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8142" y="1833880"/>
            <a:ext cx="6081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U9-400 </a:t>
            </a:r>
            <a:r>
              <a:rPr lang="ko-KR" altLang="en-US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본체</a:t>
            </a:r>
            <a:endParaRPr lang="ko-KR" altLang="en-US" sz="7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097" y="181791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크레들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0378" y="3114055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베터리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팩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(Option)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0523" y="3114055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사용설명서</a:t>
            </a:r>
            <a:endParaRPr lang="ko-KR" altLang="en-US" sz="7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6402" y="1817911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어댑터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5292725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 descr="05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  <p:pic>
        <p:nvPicPr>
          <p:cNvPr id="6" name="그림 5" descr="P92633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42106" y="1360704"/>
            <a:ext cx="1152128" cy="1249295"/>
          </a:xfrm>
          <a:prstGeom prst="rect">
            <a:avLst/>
          </a:prstGeom>
        </p:spPr>
      </p:pic>
      <p:pic>
        <p:nvPicPr>
          <p:cNvPr id="7" name="그림 6" descr="P92633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2063" y="1294423"/>
            <a:ext cx="1352580" cy="1442188"/>
          </a:xfrm>
          <a:prstGeom prst="rect">
            <a:avLst/>
          </a:prstGeom>
        </p:spPr>
      </p:pic>
      <p:cxnSp>
        <p:nvCxnSpPr>
          <p:cNvPr id="9" name="직선 연결선 8"/>
          <p:cNvCxnSpPr>
            <a:endCxn id="12" idx="1"/>
          </p:cNvCxnSpPr>
          <p:nvPr/>
        </p:nvCxnSpPr>
        <p:spPr>
          <a:xfrm>
            <a:off x="1350218" y="1817911"/>
            <a:ext cx="322798" cy="8797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3016" y="1767389"/>
            <a:ext cx="592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바코드 스캐너</a:t>
            </a:r>
            <a:endParaRPr lang="en-US" altLang="ko-KR" sz="600" b="1" spc="-9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(Option)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1422226" y="2229053"/>
            <a:ext cx="250790" cy="4181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3016" y="2178531"/>
            <a:ext cx="4847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RF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안테나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>
            <a:endCxn id="21" idx="1"/>
          </p:cNvCxnSpPr>
          <p:nvPr/>
        </p:nvCxnSpPr>
        <p:spPr>
          <a:xfrm>
            <a:off x="1134194" y="1385863"/>
            <a:ext cx="538822" cy="6649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3016" y="1313855"/>
            <a:ext cx="6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spc="-9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스마트폰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600" b="1" spc="-9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거치대</a:t>
            </a:r>
            <a:endParaRPr lang="en-US" altLang="ko-KR" sz="600" b="1" spc="-9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(Option)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직선 연결선 23"/>
          <p:cNvCxnSpPr>
            <a:endCxn id="25" idx="1"/>
          </p:cNvCxnSpPr>
          <p:nvPr/>
        </p:nvCxnSpPr>
        <p:spPr>
          <a:xfrm>
            <a:off x="3438450" y="1529879"/>
            <a:ext cx="504056" cy="23692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42506" y="1674475"/>
            <a:ext cx="6161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상태표시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LCD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직선 연결선 26"/>
          <p:cNvCxnSpPr>
            <a:endCxn id="29" idx="1"/>
          </p:cNvCxnSpPr>
          <p:nvPr/>
        </p:nvCxnSpPr>
        <p:spPr>
          <a:xfrm flipV="1">
            <a:off x="3726482" y="1455756"/>
            <a:ext cx="216024" cy="2116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42506" y="1363423"/>
            <a:ext cx="6085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spc="-9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리딩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확인 램프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>
            <a:endCxn id="34" idx="1"/>
          </p:cNvCxnSpPr>
          <p:nvPr/>
        </p:nvCxnSpPr>
        <p:spPr>
          <a:xfrm>
            <a:off x="3510458" y="1745903"/>
            <a:ext cx="432048" cy="4265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2506" y="2033935"/>
            <a:ext cx="527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어댑터</a:t>
            </a:r>
            <a:endParaRPr lang="en-US" altLang="ko-KR" sz="600" b="1" spc="-9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USB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단자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>
            <a:endCxn id="39" idx="1"/>
          </p:cNvCxnSpPr>
          <p:nvPr/>
        </p:nvCxnSpPr>
        <p:spPr>
          <a:xfrm>
            <a:off x="3294434" y="1890713"/>
            <a:ext cx="648072" cy="71377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42506" y="246598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Trigger </a:t>
            </a:r>
          </a:p>
          <a:p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태그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바코드 인식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6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345" y="0"/>
            <a:ext cx="4598034" cy="3779838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170" y="1263792"/>
            <a:ext cx="13015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>
            <a:off x="1926282" y="2011990"/>
            <a:ext cx="720081" cy="0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8984" y="1450556"/>
            <a:ext cx="113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전원 </a:t>
            </a:r>
            <a:r>
              <a:rPr lang="en-US" altLang="ko-KR" sz="800" b="1" spc="-90" dirty="0" smtClean="0">
                <a:solidFill>
                  <a:srgbClr val="C00000"/>
                </a:solidFill>
                <a:latin typeface="+mn-ea"/>
              </a:rPr>
              <a:t>/ </a:t>
            </a:r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모드 전환 스위치</a:t>
            </a:r>
            <a:endParaRPr lang="ko-KR" altLang="en-US" sz="800" b="1" spc="-9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/>
          <p:cNvCxnSpPr>
            <a:endCxn id="12" idx="0"/>
          </p:cNvCxnSpPr>
          <p:nvPr/>
        </p:nvCxnSpPr>
        <p:spPr>
          <a:xfrm flipH="1">
            <a:off x="1315525" y="2392070"/>
            <a:ext cx="8526" cy="43395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178" y="2826023"/>
            <a:ext cx="650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전원스위치</a:t>
            </a:r>
            <a:endParaRPr lang="ko-KR" altLang="en-US" sz="8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1796" y="1633245"/>
            <a:ext cx="103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 –</a:t>
            </a:r>
          </a:p>
          <a:p>
            <a:r>
              <a:rPr lang="en-US" altLang="ko-KR" sz="600" b="1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스위치를 짧게 누름 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96" y="1931783"/>
            <a:ext cx="1104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 –</a:t>
            </a:r>
          </a:p>
          <a:p>
            <a:r>
              <a:rPr lang="en-US" altLang="ko-KR" sz="600" b="1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스위치를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 이상 누름 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1796" y="224995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모드 전환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</a:t>
            </a:r>
          </a:p>
          <a:p>
            <a:r>
              <a:rPr lang="en-US" altLang="ko-KR" sz="600" b="1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전원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상태에서 스위치를 </a:t>
            </a:r>
            <a:endParaRPr lang="en-US" altLang="ko-KR" sz="600" b="1" spc="-9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600" b="1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600" b="1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짧게 누름</a:t>
            </a:r>
            <a:endParaRPr lang="ko-KR" altLang="en-US" sz="600" b="1" spc="-9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4194" y="1231799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①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45194" y="1231799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②</a:t>
            </a:r>
            <a:endParaRPr lang="ko-KR" altLang="en-US" sz="8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61218" y="1231799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③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7194" y="1231799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④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6202" y="1859722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⑤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66242" y="1859722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⑥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6922" y="1565047"/>
            <a:ext cx="274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spc="-90" dirty="0" smtClean="0">
                <a:solidFill>
                  <a:srgbClr val="C00000"/>
                </a:solidFill>
                <a:latin typeface="+mn-ea"/>
              </a:rPr>
              <a:t>⑦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26482" y="1025823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 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 블루투스 또는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USB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연결되었을 때 표시됨 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블루투스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모드로 설정되었을 때 표시됨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(USB </a:t>
            </a:r>
            <a:r>
              <a:rPr lang="ko-KR" altLang="en-US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일때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USB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표시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어댑터 또는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USB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충전 상태일 때 표시됨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배터리 충전 상태를 표시 함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태그 또는 바코드가 읽힌 개수를 표시함</a:t>
            </a:r>
            <a:endParaRPr lang="en-US" altLang="ko-KR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모드 상태 표시 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(UHF / 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바코드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90488" indent="-904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읽어진 태그 </a:t>
            </a:r>
            <a:r>
              <a:rPr lang="en-US" altLang="ko-KR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바코드  리스트 표시됨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7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76" y="0"/>
            <a:ext cx="5243373" cy="3779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3046" y="1041792"/>
            <a:ext cx="517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kern="800" spc="-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U9-4000</a:t>
            </a:r>
            <a:endParaRPr lang="ko-KR" altLang="en-US" sz="800" b="1" kern="800" spc="-9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8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488" y="0"/>
            <a:ext cx="4701749" cy="3779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9 copy [Converted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06" y="0"/>
            <a:ext cx="4828512" cy="3779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428</Words>
  <Application>Microsoft Office PowerPoint</Application>
  <PresentationFormat>사용자 지정</PresentationFormat>
  <Paragraphs>88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sdlim</dc:creator>
  <cp:lastModifiedBy>kimyn</cp:lastModifiedBy>
  <cp:revision>49</cp:revision>
  <dcterms:created xsi:type="dcterms:W3CDTF">2011-10-04T10:26:07Z</dcterms:created>
  <dcterms:modified xsi:type="dcterms:W3CDTF">2012-05-22T11:35:00Z</dcterms:modified>
</cp:coreProperties>
</file>