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2" r:id="rId4"/>
    <p:sldId id="259" r:id="rId5"/>
    <p:sldId id="273" r:id="rId6"/>
    <p:sldId id="277" r:id="rId7"/>
    <p:sldId id="276" r:id="rId8"/>
    <p:sldId id="278" r:id="rId9"/>
    <p:sldId id="279" r:id="rId10"/>
    <p:sldId id="280" r:id="rId11"/>
    <p:sldId id="281" r:id="rId12"/>
    <p:sldId id="289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91" r:id="rId21"/>
    <p:sldId id="292" r:id="rId22"/>
    <p:sldId id="294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unha lee" initials="kl" lastIdx="1" clrIdx="0">
    <p:extLst>
      <p:ext uri="{19B8F6BF-5375-455C-9EA6-DF929625EA0E}">
        <p15:presenceInfo xmlns:p15="http://schemas.microsoft.com/office/powerpoint/2012/main" userId="1eee25d1bed5861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8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8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127353465066338"/>
          <c:y val="0.14819498210018156"/>
          <c:w val="0.82530151820345921"/>
          <c:h val="0.5021650863749919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trendline>
            <c:spPr>
              <a:ln w="19050" cap="rnd">
                <a:solidFill>
                  <a:schemeClr val="accent6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Sheet1!$A$2:$A$5</c:f>
              <c:strCache>
                <c:ptCount val="4"/>
                <c:pt idx="0">
                  <c:v>500m</c:v>
                </c:pt>
                <c:pt idx="1">
                  <c:v>1000m</c:v>
                </c:pt>
                <c:pt idx="2">
                  <c:v>1500m</c:v>
                </c:pt>
                <c:pt idx="3">
                  <c:v>2000m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BE1-43FA-BF9C-1A9C31CDC37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Sheet1!$A$2:$A$5</c:f>
              <c:strCache>
                <c:ptCount val="4"/>
                <c:pt idx="0">
                  <c:v>500m</c:v>
                </c:pt>
                <c:pt idx="1">
                  <c:v>1000m</c:v>
                </c:pt>
                <c:pt idx="2">
                  <c:v>1500m</c:v>
                </c:pt>
                <c:pt idx="3">
                  <c:v>2000m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1-2BE1-43FA-BF9C-1A9C31CDC37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Sheet1!$A$2:$A$5</c:f>
              <c:strCache>
                <c:ptCount val="4"/>
                <c:pt idx="0">
                  <c:v>500m</c:v>
                </c:pt>
                <c:pt idx="1">
                  <c:v>1000m</c:v>
                </c:pt>
                <c:pt idx="2">
                  <c:v>1500m</c:v>
                </c:pt>
                <c:pt idx="3">
                  <c:v>2000m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2BE1-43FA-BF9C-1A9C31CDC3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369183592"/>
        <c:axId val="369175720"/>
      </c:barChart>
      <c:catAx>
        <c:axId val="3691835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ko-KR" altLang="en-US" dirty="0"/>
                  <a:t>거리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69175720"/>
        <c:crosses val="autoZero"/>
        <c:auto val="1"/>
        <c:lblAlgn val="ctr"/>
        <c:lblOffset val="100"/>
        <c:noMultiLvlLbl val="0"/>
      </c:catAx>
      <c:valAx>
        <c:axId val="369175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ko-KR" altLang="en-US" dirty="0"/>
                  <a:t>시간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691835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127353465066338"/>
          <c:y val="0.14819498210018156"/>
          <c:w val="0.82530151820345921"/>
          <c:h val="0.5021650863749919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trendline>
            <c:spPr>
              <a:ln w="19050" cap="rnd">
                <a:solidFill>
                  <a:schemeClr val="accent6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Sheet1!$A$2:$A$5</c:f>
              <c:strCache>
                <c:ptCount val="4"/>
                <c:pt idx="0">
                  <c:v>500m</c:v>
                </c:pt>
                <c:pt idx="1">
                  <c:v>1000m</c:v>
                </c:pt>
                <c:pt idx="2">
                  <c:v>1500m</c:v>
                </c:pt>
                <c:pt idx="3">
                  <c:v>2000m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BE1-43FA-BF9C-1A9C31CDC37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Sheet1!$A$2:$A$5</c:f>
              <c:strCache>
                <c:ptCount val="4"/>
                <c:pt idx="0">
                  <c:v>500m</c:v>
                </c:pt>
                <c:pt idx="1">
                  <c:v>1000m</c:v>
                </c:pt>
                <c:pt idx="2">
                  <c:v>1500m</c:v>
                </c:pt>
                <c:pt idx="3">
                  <c:v>2000m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1-2BE1-43FA-BF9C-1A9C31CDC37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Sheet1!$A$2:$A$5</c:f>
              <c:strCache>
                <c:ptCount val="4"/>
                <c:pt idx="0">
                  <c:v>500m</c:v>
                </c:pt>
                <c:pt idx="1">
                  <c:v>1000m</c:v>
                </c:pt>
                <c:pt idx="2">
                  <c:v>1500m</c:v>
                </c:pt>
                <c:pt idx="3">
                  <c:v>2000m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2BE1-43FA-BF9C-1A9C31CDC3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369183592"/>
        <c:axId val="369175720"/>
      </c:barChart>
      <c:catAx>
        <c:axId val="3691835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ko-KR" altLang="en-US" dirty="0"/>
                  <a:t>거리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69175720"/>
        <c:crosses val="autoZero"/>
        <c:auto val="1"/>
        <c:lblAlgn val="ctr"/>
        <c:lblOffset val="100"/>
        <c:noMultiLvlLbl val="0"/>
      </c:catAx>
      <c:valAx>
        <c:axId val="369175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ko-KR" altLang="en-US" dirty="0"/>
                  <a:t>시간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691835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127353465066338"/>
          <c:y val="0.14819498210018156"/>
          <c:w val="0.82530151820345921"/>
          <c:h val="0.5021650863749919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trendline>
            <c:spPr>
              <a:ln w="19050" cap="rnd">
                <a:solidFill>
                  <a:schemeClr val="accent6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Sheet1!$A$2:$A$5</c:f>
              <c:strCache>
                <c:ptCount val="4"/>
                <c:pt idx="0">
                  <c:v>4월 1일</c:v>
                </c:pt>
                <c:pt idx="1">
                  <c:v>4월 9일</c:v>
                </c:pt>
                <c:pt idx="2">
                  <c:v>4월 20일</c:v>
                </c:pt>
                <c:pt idx="3">
                  <c:v>2000m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CFB-4538-BF9E-C00F315C135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Sheet1!$A$2:$A$5</c:f>
              <c:strCache>
                <c:ptCount val="4"/>
                <c:pt idx="0">
                  <c:v>4월 1일</c:v>
                </c:pt>
                <c:pt idx="1">
                  <c:v>4월 9일</c:v>
                </c:pt>
                <c:pt idx="2">
                  <c:v>4월 20일</c:v>
                </c:pt>
                <c:pt idx="3">
                  <c:v>2000m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0CFB-4538-BF9E-C00F315C135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Sheet1!$A$2:$A$5</c:f>
              <c:strCache>
                <c:ptCount val="4"/>
                <c:pt idx="0">
                  <c:v>4월 1일</c:v>
                </c:pt>
                <c:pt idx="1">
                  <c:v>4월 9일</c:v>
                </c:pt>
                <c:pt idx="2">
                  <c:v>4월 20일</c:v>
                </c:pt>
                <c:pt idx="3">
                  <c:v>2000m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3-0CFB-4538-BF9E-C00F315C13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369183592"/>
        <c:axId val="369175720"/>
      </c:barChart>
      <c:catAx>
        <c:axId val="3691835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ko-KR" altLang="en-US" dirty="0"/>
                  <a:t>거리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69175720"/>
        <c:crosses val="autoZero"/>
        <c:auto val="1"/>
        <c:lblAlgn val="ctr"/>
        <c:lblOffset val="100"/>
        <c:noMultiLvlLbl val="0"/>
      </c:catAx>
      <c:valAx>
        <c:axId val="369175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ko-KR" altLang="en-US" dirty="0"/>
                  <a:t>시간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691835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D97CE-993F-4AB9-BCEA-01A35386BA3B}" type="datetimeFigureOut">
              <a:rPr lang="ko-KR" altLang="en-US" smtClean="0"/>
              <a:t>2017-05-30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B506E-C10A-4DAA-8B2E-A497FE69E4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6972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D97CE-993F-4AB9-BCEA-01A35386BA3B}" type="datetimeFigureOut">
              <a:rPr lang="ko-KR" altLang="en-US" smtClean="0"/>
              <a:t>2017-05-30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B506E-C10A-4DAA-8B2E-A497FE69E4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245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D97CE-993F-4AB9-BCEA-01A35386BA3B}" type="datetimeFigureOut">
              <a:rPr lang="ko-KR" altLang="en-US" smtClean="0"/>
              <a:t>2017-05-30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B506E-C10A-4DAA-8B2E-A497FE69E4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462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D97CE-993F-4AB9-BCEA-01A35386BA3B}" type="datetimeFigureOut">
              <a:rPr lang="ko-KR" altLang="en-US" smtClean="0"/>
              <a:t>2017-05-30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B506E-C10A-4DAA-8B2E-A497FE69E4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934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D97CE-993F-4AB9-BCEA-01A35386BA3B}" type="datetimeFigureOut">
              <a:rPr lang="ko-KR" altLang="en-US" smtClean="0"/>
              <a:t>2017-05-30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B506E-C10A-4DAA-8B2E-A497FE69E4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6143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D97CE-993F-4AB9-BCEA-01A35386BA3B}" type="datetimeFigureOut">
              <a:rPr lang="ko-KR" altLang="en-US" smtClean="0"/>
              <a:t>2017-05-30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B506E-C10A-4DAA-8B2E-A497FE69E4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6852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D97CE-993F-4AB9-BCEA-01A35386BA3B}" type="datetimeFigureOut">
              <a:rPr lang="ko-KR" altLang="en-US" smtClean="0"/>
              <a:t>2017-05-30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B506E-C10A-4DAA-8B2E-A497FE69E4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090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D97CE-993F-4AB9-BCEA-01A35386BA3B}" type="datetimeFigureOut">
              <a:rPr lang="ko-KR" altLang="en-US" smtClean="0"/>
              <a:t>2017-05-30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B506E-C10A-4DAA-8B2E-A497FE69E4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9400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D97CE-993F-4AB9-BCEA-01A35386BA3B}" type="datetimeFigureOut">
              <a:rPr lang="ko-KR" altLang="en-US" smtClean="0"/>
              <a:t>2017-05-30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B506E-C10A-4DAA-8B2E-A497FE69E4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2047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D97CE-993F-4AB9-BCEA-01A35386BA3B}" type="datetimeFigureOut">
              <a:rPr lang="ko-KR" altLang="en-US" smtClean="0"/>
              <a:t>2017-05-30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B506E-C10A-4DAA-8B2E-A497FE69E4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93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D97CE-993F-4AB9-BCEA-01A35386BA3B}" type="datetimeFigureOut">
              <a:rPr lang="ko-KR" altLang="en-US" smtClean="0"/>
              <a:t>2017-05-30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B506E-C10A-4DAA-8B2E-A497FE69E4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204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D97CE-993F-4AB9-BCEA-01A35386BA3B}" type="datetimeFigureOut">
              <a:rPr lang="ko-KR" altLang="en-US" smtClean="0"/>
              <a:t>2017-05-30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0B506E-C10A-4DAA-8B2E-A497FE69E4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575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" Target="slide16.xml"/><Relationship Id="rId7" Type="http://schemas.openxmlformats.org/officeDocument/2006/relationships/slide" Target="slide21.xml"/><Relationship Id="rId2" Type="http://schemas.openxmlformats.org/officeDocument/2006/relationships/slide" Target="slide15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8.xml"/><Relationship Id="rId5" Type="http://schemas.openxmlformats.org/officeDocument/2006/relationships/slide" Target="slide12.xml"/><Relationship Id="rId4" Type="http://schemas.openxmlformats.org/officeDocument/2006/relationships/slide" Target="slide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.png"/><Relationship Id="rId2" Type="http://schemas.openxmlformats.org/officeDocument/2006/relationships/slide" Target="slide17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2.xml"/><Relationship Id="rId5" Type="http://schemas.openxmlformats.org/officeDocument/2006/relationships/image" Target="../media/image2.png"/><Relationship Id="rId4" Type="http://schemas.openxmlformats.org/officeDocument/2006/relationships/slide" Target="slide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13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chart" Target="../charts/chart3.xml"/><Relationship Id="rId4" Type="http://schemas.openxmlformats.org/officeDocument/2006/relationships/slide" Target="slide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slide" Target="slide11.xml"/><Relationship Id="rId4" Type="http://schemas.openxmlformats.org/officeDocument/2006/relationships/slide" Target="slide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3.png"/><Relationship Id="rId7" Type="http://schemas.openxmlformats.org/officeDocument/2006/relationships/slide" Target="slide22.xml"/><Relationship Id="rId2" Type="http://schemas.openxmlformats.org/officeDocument/2006/relationships/slide" Target="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2.png"/><Relationship Id="rId4" Type="http://schemas.openxmlformats.org/officeDocument/2006/relationships/slide" Target="slid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4829452" cy="6858000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사각형: 둥근 모서리 13">
            <a:hlinkClick r:id="rId2" action="ppaction://hlinksldjump"/>
          </p:cNvPr>
          <p:cNvSpPr/>
          <p:nvPr/>
        </p:nvSpPr>
        <p:spPr>
          <a:xfrm>
            <a:off x="559293" y="3429000"/>
            <a:ext cx="3746377" cy="9210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/>
              <a:t>선생님</a:t>
            </a:r>
          </a:p>
        </p:txBody>
      </p:sp>
      <p:sp>
        <p:nvSpPr>
          <p:cNvPr id="15" name="사각형: 둥근 모서리 14">
            <a:hlinkClick r:id="rId3" action="ppaction://hlinksldjump"/>
          </p:cNvPr>
          <p:cNvSpPr/>
          <p:nvPr/>
        </p:nvSpPr>
        <p:spPr>
          <a:xfrm>
            <a:off x="559293" y="4498511"/>
            <a:ext cx="3746377" cy="9210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400" dirty="0"/>
              <a:t>학생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242560" y="332521"/>
            <a:ext cx="570992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메인 화면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선생님 앱과 학생 앱이 분리 되었으면 좋겠음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선생님 앱은 모든 학생 정보를 다 볼 수 있고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학생 앱은 자신의 정보만 볼 수 있음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학부모는 학생 화면과 똑같은데</a:t>
            </a:r>
            <a:r>
              <a:rPr lang="en-US" altLang="ko-KR" dirty="0"/>
              <a:t>, </a:t>
            </a:r>
            <a:r>
              <a:rPr lang="ko-KR" altLang="en-US" dirty="0"/>
              <a:t>학부모 한마디를 넣을 수 있음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선생님 혹은 학생 탭 클릭</a:t>
            </a:r>
          </a:p>
        </p:txBody>
      </p:sp>
      <p:sp>
        <p:nvSpPr>
          <p:cNvPr id="16" name="사각형: 둥근 모서리 15">
            <a:hlinkClick r:id="rId3" action="ppaction://hlinksldjump"/>
          </p:cNvPr>
          <p:cNvSpPr/>
          <p:nvPr/>
        </p:nvSpPr>
        <p:spPr>
          <a:xfrm>
            <a:off x="564545" y="5544288"/>
            <a:ext cx="3746377" cy="9210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400" dirty="0"/>
              <a:t>학부모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215109" y="143436"/>
            <a:ext cx="3836270" cy="2256170"/>
            <a:chOff x="215109" y="143436"/>
            <a:chExt cx="3836270" cy="2256170"/>
          </a:xfrm>
        </p:grpSpPr>
        <p:grpSp>
          <p:nvGrpSpPr>
            <p:cNvPr id="13" name="그룹 12"/>
            <p:cNvGrpSpPr/>
            <p:nvPr/>
          </p:nvGrpSpPr>
          <p:grpSpPr>
            <a:xfrm>
              <a:off x="1099633" y="143436"/>
              <a:ext cx="2951746" cy="2256170"/>
              <a:chOff x="134852" y="89250"/>
              <a:chExt cx="2951746" cy="2256170"/>
            </a:xfrm>
          </p:grpSpPr>
          <p:grpSp>
            <p:nvGrpSpPr>
              <p:cNvPr id="7" name="그룹 6"/>
              <p:cNvGrpSpPr/>
              <p:nvPr/>
            </p:nvGrpSpPr>
            <p:grpSpPr>
              <a:xfrm>
                <a:off x="134852" y="880049"/>
                <a:ext cx="2951746" cy="1465371"/>
                <a:chOff x="845065" y="1013745"/>
                <a:chExt cx="2951746" cy="1465371"/>
              </a:xfrm>
            </p:grpSpPr>
            <p:sp>
              <p:nvSpPr>
                <p:cNvPr id="5" name="직사각형 4"/>
                <p:cNvSpPr/>
                <p:nvPr/>
              </p:nvSpPr>
              <p:spPr>
                <a:xfrm>
                  <a:off x="845065" y="1555786"/>
                  <a:ext cx="1569661" cy="923330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ko-KR" altLang="en-US" sz="5400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체력</a:t>
                  </a:r>
                  <a:endParaRPr lang="en-US" altLang="ko-KR" sz="5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6" name="직사각형 5"/>
                <p:cNvSpPr/>
                <p:nvPr/>
              </p:nvSpPr>
              <p:spPr>
                <a:xfrm>
                  <a:off x="2325461" y="1013745"/>
                  <a:ext cx="1471350" cy="1200329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ko-KR" sz="7200" b="1" dirty="0">
                      <a:ln w="12700" cmpd="sng">
                        <a:solidFill>
                          <a:schemeClr val="accent4"/>
                        </a:solidFill>
                        <a:prstDash val="solid"/>
                      </a:ln>
                      <a:gradFill>
                        <a:gsLst>
                          <a:gs pos="0">
                            <a:schemeClr val="accent4"/>
                          </a:gs>
                          <a:gs pos="4000">
                            <a:schemeClr val="accent4">
                              <a:lumMod val="60000"/>
                              <a:lumOff val="40000"/>
                            </a:schemeClr>
                          </a:gs>
                          <a:gs pos="87000">
                            <a:schemeClr val="accent4">
                              <a:lumMod val="20000"/>
                              <a:lumOff val="80000"/>
                            </a:schemeClr>
                          </a:gs>
                        </a:gsLst>
                        <a:lin ang="5400000"/>
                      </a:gradFill>
                    </a:rPr>
                    <a:t>Up</a:t>
                  </a:r>
                  <a:endParaRPr lang="en-US" altLang="ko-KR" sz="7200" b="1" cap="none" spc="0" dirty="0">
                    <a:ln w="12700" cmpd="sng">
                      <a:solidFill>
                        <a:schemeClr val="accent4"/>
                      </a:solidFill>
                      <a:prstDash val="solid"/>
                    </a:ln>
                    <a:gradFill>
                      <a:gsLst>
                        <a:gs pos="0">
                          <a:schemeClr val="accent4"/>
                        </a:gs>
                        <a:gs pos="4000">
                          <a:schemeClr val="accent4">
                            <a:lumMod val="60000"/>
                            <a:lumOff val="40000"/>
                          </a:schemeClr>
                        </a:gs>
                        <a:gs pos="87000">
                          <a:schemeClr val="accent4">
                            <a:lumMod val="20000"/>
                            <a:lumOff val="80000"/>
                          </a:schemeClr>
                        </a:gs>
                      </a:gsLst>
                      <a:lin ang="5400000"/>
                    </a:gradFill>
                    <a:effectLst/>
                  </a:endParaRPr>
                </a:p>
              </p:txBody>
            </p:sp>
          </p:grpSp>
          <p:pic>
            <p:nvPicPr>
              <p:cNvPr id="11" name="그림 10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7400" y="89250"/>
                <a:ext cx="1085890" cy="1223538"/>
              </a:xfrm>
              <a:prstGeom prst="rect">
                <a:avLst/>
              </a:prstGeom>
            </p:spPr>
          </p:pic>
        </p:grpSp>
        <p:sp>
          <p:nvSpPr>
            <p:cNvPr id="2" name="TextBox 1"/>
            <p:cNvSpPr txBox="1"/>
            <p:nvPr/>
          </p:nvSpPr>
          <p:spPr>
            <a:xfrm>
              <a:off x="215109" y="856425"/>
              <a:ext cx="16956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Hi-Pass</a:t>
              </a:r>
              <a:endParaRPr lang="ko-KR" altLang="en-US" sz="3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8" name="직선 연결선 7"/>
            <p:cNvCxnSpPr/>
            <p:nvPr/>
          </p:nvCxnSpPr>
          <p:spPr>
            <a:xfrm>
              <a:off x="283776" y="437625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488724" y="632063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651641" y="826507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65226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4829452" cy="6858000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629896" y="1741332"/>
            <a:ext cx="15696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미션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사각형: 둥근 모서리 32"/>
          <p:cNvSpPr/>
          <p:nvPr/>
        </p:nvSpPr>
        <p:spPr>
          <a:xfrm>
            <a:off x="164708" y="3004348"/>
            <a:ext cx="617612" cy="16487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미션</a:t>
            </a:r>
          </a:p>
        </p:txBody>
      </p:sp>
      <p:sp>
        <p:nvSpPr>
          <p:cNvPr id="36" name="사각형: 둥근 모서리 35"/>
          <p:cNvSpPr/>
          <p:nvPr/>
        </p:nvSpPr>
        <p:spPr>
          <a:xfrm>
            <a:off x="164708" y="4973320"/>
            <a:ext cx="617612" cy="1412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미션</a:t>
            </a:r>
            <a:endParaRPr lang="en-US" altLang="ko-KR" dirty="0"/>
          </a:p>
          <a:p>
            <a:pPr algn="ctr"/>
            <a:r>
              <a:rPr lang="ko-KR" altLang="en-US" dirty="0"/>
              <a:t>등록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961776" y="4991348"/>
            <a:ext cx="3556460" cy="6299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10km </a:t>
            </a:r>
            <a:r>
              <a:rPr lang="ko-KR" altLang="en-US" dirty="0">
                <a:solidFill>
                  <a:schemeClr val="tx1"/>
                </a:solidFill>
              </a:rPr>
              <a:t>뛰기</a:t>
            </a:r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5508169"/>
              </p:ext>
            </p:extLst>
          </p:nvPr>
        </p:nvGraphicFramePr>
        <p:xfrm>
          <a:off x="961776" y="2982616"/>
          <a:ext cx="3556460" cy="1670458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711292">
                  <a:extLst>
                    <a:ext uri="{9D8B030D-6E8A-4147-A177-3AD203B41FA5}">
                      <a16:colId xmlns:a16="http://schemas.microsoft.com/office/drawing/2014/main" val="4223624020"/>
                    </a:ext>
                  </a:extLst>
                </a:gridCol>
                <a:gridCol w="711292">
                  <a:extLst>
                    <a:ext uri="{9D8B030D-6E8A-4147-A177-3AD203B41FA5}">
                      <a16:colId xmlns:a16="http://schemas.microsoft.com/office/drawing/2014/main" val="1789704158"/>
                    </a:ext>
                  </a:extLst>
                </a:gridCol>
                <a:gridCol w="711292">
                  <a:extLst>
                    <a:ext uri="{9D8B030D-6E8A-4147-A177-3AD203B41FA5}">
                      <a16:colId xmlns:a16="http://schemas.microsoft.com/office/drawing/2014/main" val="1860319687"/>
                    </a:ext>
                  </a:extLst>
                </a:gridCol>
                <a:gridCol w="711292">
                  <a:extLst>
                    <a:ext uri="{9D8B030D-6E8A-4147-A177-3AD203B41FA5}">
                      <a16:colId xmlns:a16="http://schemas.microsoft.com/office/drawing/2014/main" val="897788880"/>
                    </a:ext>
                  </a:extLst>
                </a:gridCol>
                <a:gridCol w="711292">
                  <a:extLst>
                    <a:ext uri="{9D8B030D-6E8A-4147-A177-3AD203B41FA5}">
                      <a16:colId xmlns:a16="http://schemas.microsoft.com/office/drawing/2014/main" val="2776498728"/>
                    </a:ext>
                  </a:extLst>
                </a:gridCol>
              </a:tblGrid>
              <a:tr h="8352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10km</a:t>
                      </a:r>
                      <a:r>
                        <a:rPr lang="ko-KR" altLang="en-US" sz="1100" dirty="0"/>
                        <a:t> 뛰기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</a:t>
                      </a:r>
                      <a:r>
                        <a:rPr lang="ko-KR" altLang="en-US" sz="1100" dirty="0"/>
                        <a:t>시간 뛰기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1km </a:t>
                      </a:r>
                    </a:p>
                    <a:p>
                      <a:pPr algn="ctr" latinLnBrk="1"/>
                      <a:r>
                        <a:rPr lang="en-US" altLang="ko-KR" sz="1100" dirty="0"/>
                        <a:t>10</a:t>
                      </a:r>
                      <a:r>
                        <a:rPr lang="ko-KR" altLang="en-US" sz="1100" dirty="0"/>
                        <a:t>분 안에 뛰기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2km </a:t>
                      </a:r>
                    </a:p>
                    <a:p>
                      <a:pPr algn="ctr" latinLnBrk="1"/>
                      <a:r>
                        <a:rPr lang="en-US" altLang="ko-KR" sz="1100" dirty="0"/>
                        <a:t>20</a:t>
                      </a:r>
                      <a:r>
                        <a:rPr lang="ko-KR" altLang="en-US" sz="1100" dirty="0"/>
                        <a:t>분 안에 뛰기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15km</a:t>
                      </a:r>
                      <a:r>
                        <a:rPr lang="ko-KR" altLang="en-US" sz="1100" dirty="0"/>
                        <a:t> 뛰기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0154241"/>
                  </a:ext>
                </a:extLst>
              </a:tr>
              <a:tr h="8352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1km</a:t>
                      </a:r>
                      <a:r>
                        <a:rPr lang="ko-KR" altLang="en-US" sz="1100" dirty="0"/>
                        <a:t> </a:t>
                      </a:r>
                      <a:endParaRPr lang="en-US" altLang="ko-KR" sz="1100" dirty="0"/>
                    </a:p>
                    <a:p>
                      <a:pPr algn="ctr" latinLnBrk="1"/>
                      <a:r>
                        <a:rPr lang="en-US" altLang="ko-KR" sz="1100" dirty="0"/>
                        <a:t>8</a:t>
                      </a:r>
                      <a:r>
                        <a:rPr lang="ko-KR" altLang="en-US" sz="1100" dirty="0"/>
                        <a:t>분 안에 뛰기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1.5km</a:t>
                      </a:r>
                      <a:r>
                        <a:rPr lang="ko-KR" altLang="en-US" sz="1100" dirty="0"/>
                        <a:t> 한번에 뛰기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20km </a:t>
                      </a:r>
                      <a:r>
                        <a:rPr lang="ko-KR" altLang="en-US" sz="1100" dirty="0"/>
                        <a:t>뛰기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4</a:t>
                      </a:r>
                      <a:r>
                        <a:rPr lang="ko-KR" altLang="en-US" sz="1100" dirty="0"/>
                        <a:t>시간 뛰기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1km</a:t>
                      </a:r>
                      <a:r>
                        <a:rPr lang="ko-KR" altLang="en-US" sz="1100" dirty="0"/>
                        <a:t> </a:t>
                      </a:r>
                      <a:endParaRPr lang="en-US" altLang="ko-KR" sz="1100" dirty="0"/>
                    </a:p>
                    <a:p>
                      <a:pPr algn="ctr" latinLnBrk="1"/>
                      <a:r>
                        <a:rPr lang="en-US" altLang="ko-KR" sz="1100" dirty="0"/>
                        <a:t>6</a:t>
                      </a:r>
                      <a:r>
                        <a:rPr lang="ko-KR" altLang="en-US" sz="1100" dirty="0"/>
                        <a:t>분 안에 뛰기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4873883"/>
                  </a:ext>
                </a:extLst>
              </a:tr>
            </a:tbl>
          </a:graphicData>
        </a:graphic>
      </p:graphicFrame>
      <p:sp>
        <p:nvSpPr>
          <p:cNvPr id="39" name="직사각형 38"/>
          <p:cNvSpPr/>
          <p:nvPr/>
        </p:nvSpPr>
        <p:spPr>
          <a:xfrm>
            <a:off x="2640394" y="5768588"/>
            <a:ext cx="1877841" cy="60408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등록하기</a:t>
            </a:r>
          </a:p>
        </p:txBody>
      </p:sp>
      <p:grpSp>
        <p:nvGrpSpPr>
          <p:cNvPr id="40" name="그룹 39"/>
          <p:cNvGrpSpPr/>
          <p:nvPr/>
        </p:nvGrpSpPr>
        <p:grpSpPr>
          <a:xfrm>
            <a:off x="2640395" y="472455"/>
            <a:ext cx="1876191" cy="523211"/>
            <a:chOff x="2640395" y="472455"/>
            <a:chExt cx="1876191" cy="523211"/>
          </a:xfrm>
        </p:grpSpPr>
        <p:sp>
          <p:nvSpPr>
            <p:cNvPr id="41" name="직사각형 40">
              <a:hlinkClick r:id="rId2" action="ppaction://hlinksldjump"/>
            </p:cNvPr>
            <p:cNvSpPr/>
            <p:nvPr/>
          </p:nvSpPr>
          <p:spPr>
            <a:xfrm>
              <a:off x="2640395" y="595556"/>
              <a:ext cx="1563326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ko-KR" altLang="en-US" sz="2000" b="1" cap="none" spc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선생님 </a:t>
              </a:r>
              <a:r>
                <a:rPr lang="en-US" altLang="ko-KR" sz="2000" b="1" cap="none" spc="0" dirty="0" err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ver</a:t>
              </a:r>
              <a:endParaRPr lang="en-US" altLang="ko-KR" sz="2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5851" y="472455"/>
              <a:ext cx="430735" cy="407528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5191760" y="287022"/>
            <a:ext cx="63195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미션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미션은 </a:t>
            </a:r>
            <a:r>
              <a:rPr lang="en-US" altLang="ko-KR" dirty="0"/>
              <a:t>10</a:t>
            </a:r>
            <a:r>
              <a:rPr lang="ko-KR" altLang="en-US" dirty="0"/>
              <a:t>개</a:t>
            </a:r>
            <a:r>
              <a:rPr lang="en-US" altLang="ko-KR" dirty="0"/>
              <a:t>? </a:t>
            </a:r>
            <a:r>
              <a:rPr lang="ko-KR" altLang="en-US" dirty="0"/>
              <a:t>를 등록할 수 있음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미션을 변경할 수 있음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미션은 앱에서 자동 계산할 수 있는 것으로 변경해야 함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어떻게</a:t>
            </a:r>
            <a:r>
              <a:rPr lang="en-US" altLang="ko-KR" dirty="0"/>
              <a:t>??)</a:t>
            </a:r>
          </a:p>
          <a:p>
            <a:endParaRPr lang="en-US" altLang="ko-KR" dirty="0"/>
          </a:p>
          <a:p>
            <a:r>
              <a:rPr lang="ko-KR" altLang="en-US" dirty="0" err="1"/>
              <a:t>홈버튼</a:t>
            </a:r>
            <a:r>
              <a:rPr lang="ko-KR" altLang="en-US" dirty="0"/>
              <a:t> 클릭</a:t>
            </a:r>
            <a:endParaRPr lang="en-US" altLang="ko-KR" dirty="0"/>
          </a:p>
        </p:txBody>
      </p:sp>
      <p:grpSp>
        <p:nvGrpSpPr>
          <p:cNvPr id="20" name="그룹 19"/>
          <p:cNvGrpSpPr/>
          <p:nvPr/>
        </p:nvGrpSpPr>
        <p:grpSpPr>
          <a:xfrm>
            <a:off x="215109" y="170077"/>
            <a:ext cx="1799555" cy="973193"/>
            <a:chOff x="215109" y="-22544"/>
            <a:chExt cx="3836270" cy="2069303"/>
          </a:xfrm>
        </p:grpSpPr>
        <p:grpSp>
          <p:nvGrpSpPr>
            <p:cNvPr id="21" name="그룹 20"/>
            <p:cNvGrpSpPr/>
            <p:nvPr/>
          </p:nvGrpSpPr>
          <p:grpSpPr>
            <a:xfrm>
              <a:off x="1532247" y="-22544"/>
              <a:ext cx="2519132" cy="2069303"/>
              <a:chOff x="567466" y="-76730"/>
              <a:chExt cx="2519132" cy="2069303"/>
            </a:xfrm>
          </p:grpSpPr>
          <p:grpSp>
            <p:nvGrpSpPr>
              <p:cNvPr id="26" name="그룹 25"/>
              <p:cNvGrpSpPr/>
              <p:nvPr/>
            </p:nvGrpSpPr>
            <p:grpSpPr>
              <a:xfrm>
                <a:off x="567466" y="880049"/>
                <a:ext cx="2519132" cy="1112524"/>
                <a:chOff x="1277679" y="1013745"/>
                <a:chExt cx="2519132" cy="1112524"/>
              </a:xfrm>
            </p:grpSpPr>
            <p:sp>
              <p:nvSpPr>
                <p:cNvPr id="28" name="직사각형 27"/>
                <p:cNvSpPr/>
                <p:nvPr/>
              </p:nvSpPr>
              <p:spPr>
                <a:xfrm>
                  <a:off x="1277679" y="1255567"/>
                  <a:ext cx="1159136" cy="654427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ko-KR" altLang="en-US" sz="1400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체력</a:t>
                  </a:r>
                  <a:endParaRPr lang="en-US" altLang="ko-KR" sz="1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29" name="직사각형 28"/>
                <p:cNvSpPr/>
                <p:nvPr/>
              </p:nvSpPr>
              <p:spPr>
                <a:xfrm>
                  <a:off x="2325461" y="1013745"/>
                  <a:ext cx="1471350" cy="1112524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ko-KR" sz="2800" b="1" dirty="0">
                      <a:ln w="12700" cmpd="sng">
                        <a:solidFill>
                          <a:schemeClr val="accent4"/>
                        </a:solidFill>
                        <a:prstDash val="solid"/>
                      </a:ln>
                      <a:gradFill>
                        <a:gsLst>
                          <a:gs pos="0">
                            <a:schemeClr val="accent4"/>
                          </a:gs>
                          <a:gs pos="4000">
                            <a:schemeClr val="accent4">
                              <a:lumMod val="60000"/>
                              <a:lumOff val="40000"/>
                            </a:schemeClr>
                          </a:gs>
                          <a:gs pos="87000">
                            <a:schemeClr val="accent4">
                              <a:lumMod val="20000"/>
                              <a:lumOff val="80000"/>
                            </a:schemeClr>
                          </a:gs>
                        </a:gsLst>
                        <a:lin ang="5400000"/>
                      </a:gradFill>
                    </a:rPr>
                    <a:t>Up</a:t>
                  </a:r>
                  <a:endParaRPr lang="en-US" altLang="ko-KR" sz="2800" b="1" cap="none" spc="0" dirty="0">
                    <a:ln w="12700" cmpd="sng">
                      <a:solidFill>
                        <a:schemeClr val="accent4"/>
                      </a:solidFill>
                      <a:prstDash val="solid"/>
                    </a:ln>
                    <a:gradFill>
                      <a:gsLst>
                        <a:gs pos="0">
                          <a:schemeClr val="accent4"/>
                        </a:gs>
                        <a:gs pos="4000">
                          <a:schemeClr val="accent4">
                            <a:lumMod val="60000"/>
                            <a:lumOff val="40000"/>
                          </a:schemeClr>
                        </a:gs>
                        <a:gs pos="87000">
                          <a:schemeClr val="accent4">
                            <a:lumMod val="20000"/>
                            <a:lumOff val="80000"/>
                          </a:schemeClr>
                        </a:gs>
                      </a:gsLst>
                      <a:lin ang="5400000"/>
                    </a:gradFill>
                    <a:effectLst/>
                  </a:endParaRPr>
                </a:p>
              </p:txBody>
            </p:sp>
          </p:grpSp>
          <p:pic>
            <p:nvPicPr>
              <p:cNvPr id="27" name="그림 26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0977" y="-76730"/>
                <a:ext cx="1085891" cy="1223538"/>
              </a:xfrm>
              <a:prstGeom prst="rect">
                <a:avLst/>
              </a:prstGeom>
            </p:spPr>
          </p:pic>
        </p:grpSp>
        <p:sp>
          <p:nvSpPr>
            <p:cNvPr id="22" name="TextBox 21"/>
            <p:cNvSpPr txBox="1"/>
            <p:nvPr/>
          </p:nvSpPr>
          <p:spPr>
            <a:xfrm>
              <a:off x="215109" y="856425"/>
              <a:ext cx="1695622" cy="654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Hi-Pass</a:t>
              </a:r>
              <a:endParaRPr lang="ko-KR" altLang="en-US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3" name="직선 연결선 22"/>
            <p:cNvCxnSpPr/>
            <p:nvPr/>
          </p:nvCxnSpPr>
          <p:spPr>
            <a:xfrm>
              <a:off x="283776" y="437625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488724" y="632063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651641" y="826507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48404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4829452" cy="6858000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925145" y="1362719"/>
            <a:ext cx="29546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와글와글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25" y="2653102"/>
            <a:ext cx="4333989" cy="3616911"/>
          </a:xfrm>
          <a:prstGeom prst="rect">
            <a:avLst/>
          </a:prstGeom>
        </p:spPr>
      </p:pic>
      <p:grpSp>
        <p:nvGrpSpPr>
          <p:cNvPr id="20" name="그룹 19"/>
          <p:cNvGrpSpPr/>
          <p:nvPr/>
        </p:nvGrpSpPr>
        <p:grpSpPr>
          <a:xfrm>
            <a:off x="2640395" y="472455"/>
            <a:ext cx="1876191" cy="523211"/>
            <a:chOff x="2640395" y="472455"/>
            <a:chExt cx="1876191" cy="523211"/>
          </a:xfrm>
        </p:grpSpPr>
        <p:sp>
          <p:nvSpPr>
            <p:cNvPr id="21" name="직사각형 20">
              <a:hlinkClick r:id="rId3" action="ppaction://hlinksldjump"/>
            </p:cNvPr>
            <p:cNvSpPr/>
            <p:nvPr/>
          </p:nvSpPr>
          <p:spPr>
            <a:xfrm>
              <a:off x="2640395" y="595556"/>
              <a:ext cx="1563326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ko-KR" altLang="en-US" sz="2000" b="1" cap="none" spc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선생님 </a:t>
              </a:r>
              <a:r>
                <a:rPr lang="en-US" altLang="ko-KR" sz="2000" b="1" cap="none" spc="0" dirty="0" err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ver</a:t>
              </a:r>
              <a:endParaRPr lang="en-US" altLang="ko-KR" sz="2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5851" y="472455"/>
              <a:ext cx="430735" cy="407528"/>
            </a:xfrm>
            <a:prstGeom prst="rect">
              <a:avLst/>
            </a:prstGeom>
          </p:spPr>
        </p:pic>
      </p:grpSp>
      <p:sp>
        <p:nvSpPr>
          <p:cNvPr id="17" name="TextBox 16"/>
          <p:cNvSpPr txBox="1"/>
          <p:nvPr/>
        </p:nvSpPr>
        <p:spPr>
          <a:xfrm>
            <a:off x="5374640" y="580088"/>
            <a:ext cx="6248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달리기를 하며 얻은 노하우나 경험담 느낌 등을 적을 수 있는 게시판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선생님 버전으로 들어가면 관리자 모드임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글 삭제 가능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리플기능 등등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홈버튼</a:t>
            </a:r>
            <a:r>
              <a:rPr lang="ko-KR" altLang="en-US" dirty="0"/>
              <a:t> 클릭</a:t>
            </a:r>
          </a:p>
        </p:txBody>
      </p:sp>
      <p:grpSp>
        <p:nvGrpSpPr>
          <p:cNvPr id="18" name="그룹 17"/>
          <p:cNvGrpSpPr/>
          <p:nvPr/>
        </p:nvGrpSpPr>
        <p:grpSpPr>
          <a:xfrm>
            <a:off x="215109" y="170077"/>
            <a:ext cx="1799555" cy="973193"/>
            <a:chOff x="215109" y="-22544"/>
            <a:chExt cx="3836270" cy="2069303"/>
          </a:xfrm>
        </p:grpSpPr>
        <p:grpSp>
          <p:nvGrpSpPr>
            <p:cNvPr id="19" name="그룹 18"/>
            <p:cNvGrpSpPr/>
            <p:nvPr/>
          </p:nvGrpSpPr>
          <p:grpSpPr>
            <a:xfrm>
              <a:off x="1532247" y="-22544"/>
              <a:ext cx="2519132" cy="2069303"/>
              <a:chOff x="567466" y="-76730"/>
              <a:chExt cx="2519132" cy="2069303"/>
            </a:xfrm>
          </p:grpSpPr>
          <p:grpSp>
            <p:nvGrpSpPr>
              <p:cNvPr id="27" name="그룹 26"/>
              <p:cNvGrpSpPr/>
              <p:nvPr/>
            </p:nvGrpSpPr>
            <p:grpSpPr>
              <a:xfrm>
                <a:off x="567466" y="880049"/>
                <a:ext cx="2519132" cy="1112524"/>
                <a:chOff x="1277679" y="1013745"/>
                <a:chExt cx="2519132" cy="1112524"/>
              </a:xfrm>
            </p:grpSpPr>
            <p:sp>
              <p:nvSpPr>
                <p:cNvPr id="29" name="직사각형 28"/>
                <p:cNvSpPr/>
                <p:nvPr/>
              </p:nvSpPr>
              <p:spPr>
                <a:xfrm>
                  <a:off x="1277679" y="1255567"/>
                  <a:ext cx="1159136" cy="654427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ko-KR" altLang="en-US" sz="1400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체력</a:t>
                  </a:r>
                  <a:endParaRPr lang="en-US" altLang="ko-KR" sz="1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30" name="직사각형 29"/>
                <p:cNvSpPr/>
                <p:nvPr/>
              </p:nvSpPr>
              <p:spPr>
                <a:xfrm>
                  <a:off x="2325461" y="1013745"/>
                  <a:ext cx="1471350" cy="1112524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ko-KR" sz="2800" b="1" dirty="0">
                      <a:ln w="12700" cmpd="sng">
                        <a:solidFill>
                          <a:schemeClr val="accent4"/>
                        </a:solidFill>
                        <a:prstDash val="solid"/>
                      </a:ln>
                      <a:gradFill>
                        <a:gsLst>
                          <a:gs pos="0">
                            <a:schemeClr val="accent4"/>
                          </a:gs>
                          <a:gs pos="4000">
                            <a:schemeClr val="accent4">
                              <a:lumMod val="60000"/>
                              <a:lumOff val="40000"/>
                            </a:schemeClr>
                          </a:gs>
                          <a:gs pos="87000">
                            <a:schemeClr val="accent4">
                              <a:lumMod val="20000"/>
                              <a:lumOff val="80000"/>
                            </a:schemeClr>
                          </a:gs>
                        </a:gsLst>
                        <a:lin ang="5400000"/>
                      </a:gradFill>
                    </a:rPr>
                    <a:t>Up</a:t>
                  </a:r>
                  <a:endParaRPr lang="en-US" altLang="ko-KR" sz="2800" b="1" cap="none" spc="0" dirty="0">
                    <a:ln w="12700" cmpd="sng">
                      <a:solidFill>
                        <a:schemeClr val="accent4"/>
                      </a:solidFill>
                      <a:prstDash val="solid"/>
                    </a:ln>
                    <a:gradFill>
                      <a:gsLst>
                        <a:gs pos="0">
                          <a:schemeClr val="accent4"/>
                        </a:gs>
                        <a:gs pos="4000">
                          <a:schemeClr val="accent4">
                            <a:lumMod val="60000"/>
                            <a:lumOff val="40000"/>
                          </a:schemeClr>
                        </a:gs>
                        <a:gs pos="87000">
                          <a:schemeClr val="accent4">
                            <a:lumMod val="20000"/>
                            <a:lumOff val="80000"/>
                          </a:schemeClr>
                        </a:gs>
                      </a:gsLst>
                      <a:lin ang="5400000"/>
                    </a:gradFill>
                    <a:effectLst/>
                  </a:endParaRPr>
                </a:p>
              </p:txBody>
            </p:sp>
          </p:grpSp>
          <p:pic>
            <p:nvPicPr>
              <p:cNvPr id="28" name="그림 27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0977" y="-76730"/>
                <a:ext cx="1085891" cy="1223538"/>
              </a:xfrm>
              <a:prstGeom prst="rect">
                <a:avLst/>
              </a:prstGeom>
            </p:spPr>
          </p:pic>
        </p:grpSp>
        <p:sp>
          <p:nvSpPr>
            <p:cNvPr id="23" name="TextBox 22"/>
            <p:cNvSpPr txBox="1"/>
            <p:nvPr/>
          </p:nvSpPr>
          <p:spPr>
            <a:xfrm>
              <a:off x="215109" y="856425"/>
              <a:ext cx="1695622" cy="654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Hi-Pass</a:t>
              </a:r>
              <a:endParaRPr lang="ko-KR" altLang="en-US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4" name="직선 연결선 23"/>
            <p:cNvCxnSpPr/>
            <p:nvPr/>
          </p:nvCxnSpPr>
          <p:spPr>
            <a:xfrm>
              <a:off x="283776" y="437625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488724" y="632063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651641" y="826507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1305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4829452" cy="6858000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925145" y="1362719"/>
            <a:ext cx="29546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와글와글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25" y="2653102"/>
            <a:ext cx="4333989" cy="3616911"/>
          </a:xfrm>
          <a:prstGeom prst="rect">
            <a:avLst/>
          </a:prstGeom>
        </p:spPr>
      </p:pic>
      <p:grpSp>
        <p:nvGrpSpPr>
          <p:cNvPr id="14" name="그룹 13"/>
          <p:cNvGrpSpPr/>
          <p:nvPr/>
        </p:nvGrpSpPr>
        <p:grpSpPr>
          <a:xfrm>
            <a:off x="2640395" y="472455"/>
            <a:ext cx="1876191" cy="523211"/>
            <a:chOff x="2640395" y="472455"/>
            <a:chExt cx="1876191" cy="523211"/>
          </a:xfrm>
        </p:grpSpPr>
        <p:sp>
          <p:nvSpPr>
            <p:cNvPr id="15" name="직사각형 14">
              <a:hlinkClick r:id="rId3" action="ppaction://hlinksldjump"/>
            </p:cNvPr>
            <p:cNvSpPr/>
            <p:nvPr/>
          </p:nvSpPr>
          <p:spPr>
            <a:xfrm>
              <a:off x="2640395" y="595556"/>
              <a:ext cx="1563326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ko-KR" altLang="en-US" sz="2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학생</a:t>
              </a:r>
              <a:r>
                <a:rPr lang="ko-KR" altLang="en-US" sz="2000" b="1" cap="none" spc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 </a:t>
              </a:r>
              <a:r>
                <a:rPr lang="en-US" altLang="ko-KR" sz="2000" b="1" cap="none" spc="0" dirty="0" err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ver</a:t>
              </a:r>
              <a:endParaRPr lang="en-US" altLang="ko-KR" sz="2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5851" y="472455"/>
              <a:ext cx="430735" cy="407528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5120640" y="287022"/>
            <a:ext cx="6614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학생버젼</a:t>
            </a:r>
            <a:r>
              <a:rPr lang="ko-KR" altLang="en-US" dirty="0"/>
              <a:t> 와글와글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달리기를 하며 얻은 노하우 경험 느낌 등등을 공유함</a:t>
            </a:r>
          </a:p>
        </p:txBody>
      </p:sp>
      <p:grpSp>
        <p:nvGrpSpPr>
          <p:cNvPr id="18" name="그룹 17"/>
          <p:cNvGrpSpPr/>
          <p:nvPr/>
        </p:nvGrpSpPr>
        <p:grpSpPr>
          <a:xfrm>
            <a:off x="215109" y="170077"/>
            <a:ext cx="1799555" cy="973193"/>
            <a:chOff x="215109" y="-22544"/>
            <a:chExt cx="3836270" cy="2069303"/>
          </a:xfrm>
        </p:grpSpPr>
        <p:grpSp>
          <p:nvGrpSpPr>
            <p:cNvPr id="19" name="그룹 18"/>
            <p:cNvGrpSpPr/>
            <p:nvPr/>
          </p:nvGrpSpPr>
          <p:grpSpPr>
            <a:xfrm>
              <a:off x="1532247" y="-22544"/>
              <a:ext cx="2519132" cy="2069303"/>
              <a:chOff x="567466" y="-76730"/>
              <a:chExt cx="2519132" cy="2069303"/>
            </a:xfrm>
          </p:grpSpPr>
          <p:grpSp>
            <p:nvGrpSpPr>
              <p:cNvPr id="24" name="그룹 23"/>
              <p:cNvGrpSpPr/>
              <p:nvPr/>
            </p:nvGrpSpPr>
            <p:grpSpPr>
              <a:xfrm>
                <a:off x="567466" y="880049"/>
                <a:ext cx="2519132" cy="1112524"/>
                <a:chOff x="1277679" y="1013745"/>
                <a:chExt cx="2519132" cy="1112524"/>
              </a:xfrm>
            </p:grpSpPr>
            <p:sp>
              <p:nvSpPr>
                <p:cNvPr id="26" name="직사각형 25"/>
                <p:cNvSpPr/>
                <p:nvPr/>
              </p:nvSpPr>
              <p:spPr>
                <a:xfrm>
                  <a:off x="1277679" y="1255567"/>
                  <a:ext cx="1159136" cy="654427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ko-KR" altLang="en-US" sz="1400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체력</a:t>
                  </a:r>
                  <a:endParaRPr lang="en-US" altLang="ko-KR" sz="1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27" name="직사각형 26"/>
                <p:cNvSpPr/>
                <p:nvPr/>
              </p:nvSpPr>
              <p:spPr>
                <a:xfrm>
                  <a:off x="2325461" y="1013745"/>
                  <a:ext cx="1471350" cy="1112524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ko-KR" sz="2800" b="1" dirty="0">
                      <a:ln w="12700" cmpd="sng">
                        <a:solidFill>
                          <a:schemeClr val="accent4"/>
                        </a:solidFill>
                        <a:prstDash val="solid"/>
                      </a:ln>
                      <a:gradFill>
                        <a:gsLst>
                          <a:gs pos="0">
                            <a:schemeClr val="accent4"/>
                          </a:gs>
                          <a:gs pos="4000">
                            <a:schemeClr val="accent4">
                              <a:lumMod val="60000"/>
                              <a:lumOff val="40000"/>
                            </a:schemeClr>
                          </a:gs>
                          <a:gs pos="87000">
                            <a:schemeClr val="accent4">
                              <a:lumMod val="20000"/>
                              <a:lumOff val="80000"/>
                            </a:schemeClr>
                          </a:gs>
                        </a:gsLst>
                        <a:lin ang="5400000"/>
                      </a:gradFill>
                    </a:rPr>
                    <a:t>Up</a:t>
                  </a:r>
                  <a:endParaRPr lang="en-US" altLang="ko-KR" sz="2800" b="1" cap="none" spc="0" dirty="0">
                    <a:ln w="12700" cmpd="sng">
                      <a:solidFill>
                        <a:schemeClr val="accent4"/>
                      </a:solidFill>
                      <a:prstDash val="solid"/>
                    </a:ln>
                    <a:gradFill>
                      <a:gsLst>
                        <a:gs pos="0">
                          <a:schemeClr val="accent4"/>
                        </a:gs>
                        <a:gs pos="4000">
                          <a:schemeClr val="accent4">
                            <a:lumMod val="60000"/>
                            <a:lumOff val="40000"/>
                          </a:schemeClr>
                        </a:gs>
                        <a:gs pos="87000">
                          <a:schemeClr val="accent4">
                            <a:lumMod val="20000"/>
                            <a:lumOff val="80000"/>
                          </a:schemeClr>
                        </a:gs>
                      </a:gsLst>
                      <a:lin ang="5400000"/>
                    </a:gradFill>
                    <a:effectLst/>
                  </a:endParaRPr>
                </a:p>
              </p:txBody>
            </p:sp>
          </p:grpSp>
          <p:pic>
            <p:nvPicPr>
              <p:cNvPr id="25" name="그림 24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0977" y="-76730"/>
                <a:ext cx="1085891" cy="1223538"/>
              </a:xfrm>
              <a:prstGeom prst="rect">
                <a:avLst/>
              </a:prstGeom>
            </p:spPr>
          </p:pic>
        </p:grpSp>
        <p:sp>
          <p:nvSpPr>
            <p:cNvPr id="20" name="TextBox 19"/>
            <p:cNvSpPr txBox="1"/>
            <p:nvPr/>
          </p:nvSpPr>
          <p:spPr>
            <a:xfrm>
              <a:off x="215109" y="856425"/>
              <a:ext cx="1695622" cy="654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Hi-Pass</a:t>
              </a:r>
              <a:endParaRPr lang="ko-KR" altLang="en-US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1" name="직선 연결선 20"/>
            <p:cNvCxnSpPr/>
            <p:nvPr/>
          </p:nvCxnSpPr>
          <p:spPr>
            <a:xfrm>
              <a:off x="283776" y="437625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>
              <a:off x="488724" y="632063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651641" y="826507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2187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4829452" cy="6858000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hlinkClick r:id="rId2" action="ppaction://hlinksldjump"/>
          </p:cNvPr>
          <p:cNvSpPr/>
          <p:nvPr/>
        </p:nvSpPr>
        <p:spPr>
          <a:xfrm>
            <a:off x="275208" y="2654423"/>
            <a:ext cx="1961965" cy="1204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기초정보</a:t>
            </a:r>
          </a:p>
        </p:txBody>
      </p:sp>
      <p:sp>
        <p:nvSpPr>
          <p:cNvPr id="16" name="직사각형 15">
            <a:hlinkClick r:id="rId3" action="ppaction://hlinksldjump"/>
          </p:cNvPr>
          <p:cNvSpPr/>
          <p:nvPr/>
        </p:nvSpPr>
        <p:spPr>
          <a:xfrm>
            <a:off x="2552330" y="2654423"/>
            <a:ext cx="1961965" cy="1204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나의 체력</a:t>
            </a:r>
          </a:p>
        </p:txBody>
      </p:sp>
      <p:sp>
        <p:nvSpPr>
          <p:cNvPr id="17" name="직사각형 16">
            <a:hlinkClick r:id="rId4" action="ppaction://hlinksldjump"/>
          </p:cNvPr>
          <p:cNvSpPr/>
          <p:nvPr/>
        </p:nvSpPr>
        <p:spPr>
          <a:xfrm>
            <a:off x="275206" y="4085453"/>
            <a:ext cx="1961965" cy="1106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달리는 방법</a:t>
            </a:r>
            <a:endParaRPr lang="ko-KR" altLang="en-US" dirty="0"/>
          </a:p>
        </p:txBody>
      </p:sp>
      <p:sp>
        <p:nvSpPr>
          <p:cNvPr id="18" name="직사각형 17">
            <a:hlinkClick r:id="rId5" action="ppaction://hlinksldjump"/>
          </p:cNvPr>
          <p:cNvSpPr/>
          <p:nvPr/>
        </p:nvSpPr>
        <p:spPr>
          <a:xfrm>
            <a:off x="2580161" y="4085453"/>
            <a:ext cx="1961965" cy="1106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와글와글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042128" y="1760185"/>
            <a:ext cx="156332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2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학생 </a:t>
            </a:r>
            <a:r>
              <a:rPr lang="en-US" altLang="ko-KR" sz="2000" b="1" cap="none" spc="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ver</a:t>
            </a:r>
            <a:endParaRPr lang="en-US" altLang="ko-KR" sz="20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5" name="직사각형 14">
            <a:hlinkClick r:id="rId6" action="ppaction://hlinksldjump"/>
          </p:cNvPr>
          <p:cNvSpPr/>
          <p:nvPr/>
        </p:nvSpPr>
        <p:spPr>
          <a:xfrm>
            <a:off x="275206" y="5418459"/>
            <a:ext cx="1961965" cy="1106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비밀번호 변경</a:t>
            </a:r>
          </a:p>
        </p:txBody>
      </p:sp>
      <p:sp>
        <p:nvSpPr>
          <p:cNvPr id="19" name="직사각형 18">
            <a:hlinkClick r:id="rId7" action="ppaction://hlinksldjump"/>
          </p:cNvPr>
          <p:cNvSpPr/>
          <p:nvPr/>
        </p:nvSpPr>
        <p:spPr>
          <a:xfrm>
            <a:off x="2580161" y="5400606"/>
            <a:ext cx="1961965" cy="1106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선생님 한마디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98160" y="198123"/>
            <a:ext cx="60350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학생버젼</a:t>
            </a:r>
            <a:r>
              <a:rPr lang="ko-KR" altLang="en-US" dirty="0"/>
              <a:t> 첫 화면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기초정보 나의 체력  달리는 방법 와글와글 비밀번호 변경 등등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학생버젼</a:t>
            </a:r>
            <a:r>
              <a:rPr lang="ko-KR" altLang="en-US" dirty="0"/>
              <a:t> 홈버튼을 누르면 여기로 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기초정보 클릭</a:t>
            </a:r>
          </a:p>
        </p:txBody>
      </p:sp>
      <p:grpSp>
        <p:nvGrpSpPr>
          <p:cNvPr id="20" name="그룹 19"/>
          <p:cNvGrpSpPr/>
          <p:nvPr/>
        </p:nvGrpSpPr>
        <p:grpSpPr>
          <a:xfrm>
            <a:off x="215109" y="213739"/>
            <a:ext cx="2598498" cy="1632885"/>
            <a:chOff x="215109" y="-22544"/>
            <a:chExt cx="3836270" cy="1809394"/>
          </a:xfrm>
        </p:grpSpPr>
        <p:grpSp>
          <p:nvGrpSpPr>
            <p:cNvPr id="21" name="그룹 20"/>
            <p:cNvGrpSpPr/>
            <p:nvPr/>
          </p:nvGrpSpPr>
          <p:grpSpPr>
            <a:xfrm>
              <a:off x="1521117" y="-22544"/>
              <a:ext cx="2530262" cy="1809394"/>
              <a:chOff x="556336" y="-76730"/>
              <a:chExt cx="2530262" cy="1809394"/>
            </a:xfrm>
          </p:grpSpPr>
          <p:grpSp>
            <p:nvGrpSpPr>
              <p:cNvPr id="26" name="그룹 25"/>
              <p:cNvGrpSpPr/>
              <p:nvPr/>
            </p:nvGrpSpPr>
            <p:grpSpPr>
              <a:xfrm>
                <a:off x="556336" y="880049"/>
                <a:ext cx="2530262" cy="852615"/>
                <a:chOff x="1266549" y="1013745"/>
                <a:chExt cx="2530262" cy="852615"/>
              </a:xfrm>
            </p:grpSpPr>
            <p:sp>
              <p:nvSpPr>
                <p:cNvPr id="28" name="직사각형 27"/>
                <p:cNvSpPr/>
                <p:nvPr/>
              </p:nvSpPr>
              <p:spPr>
                <a:xfrm>
                  <a:off x="1266549" y="1255568"/>
                  <a:ext cx="1181397" cy="511569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ko-KR" altLang="en-US" sz="2400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체력</a:t>
                  </a:r>
                  <a:endParaRPr lang="en-US" altLang="ko-KR" sz="2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29" name="직사각형 28"/>
                <p:cNvSpPr/>
                <p:nvPr/>
              </p:nvSpPr>
              <p:spPr>
                <a:xfrm>
                  <a:off x="2325462" y="1013745"/>
                  <a:ext cx="1471349" cy="852615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ko-KR" sz="4400" b="1" dirty="0">
                      <a:ln w="12700" cmpd="sng">
                        <a:solidFill>
                          <a:schemeClr val="accent4"/>
                        </a:solidFill>
                        <a:prstDash val="solid"/>
                      </a:ln>
                      <a:gradFill>
                        <a:gsLst>
                          <a:gs pos="0">
                            <a:schemeClr val="accent4"/>
                          </a:gs>
                          <a:gs pos="4000">
                            <a:schemeClr val="accent4">
                              <a:lumMod val="60000"/>
                              <a:lumOff val="40000"/>
                            </a:schemeClr>
                          </a:gs>
                          <a:gs pos="87000">
                            <a:schemeClr val="accent4">
                              <a:lumMod val="20000"/>
                              <a:lumOff val="80000"/>
                            </a:schemeClr>
                          </a:gs>
                        </a:gsLst>
                        <a:lin ang="5400000"/>
                      </a:gradFill>
                    </a:rPr>
                    <a:t>Up</a:t>
                  </a:r>
                  <a:endParaRPr lang="en-US" altLang="ko-KR" sz="4400" b="1" cap="none" spc="0" dirty="0">
                    <a:ln w="12700" cmpd="sng">
                      <a:solidFill>
                        <a:schemeClr val="accent4"/>
                      </a:solidFill>
                      <a:prstDash val="solid"/>
                    </a:ln>
                    <a:gradFill>
                      <a:gsLst>
                        <a:gs pos="0">
                          <a:schemeClr val="accent4"/>
                        </a:gs>
                        <a:gs pos="4000">
                          <a:schemeClr val="accent4">
                            <a:lumMod val="60000"/>
                            <a:lumOff val="40000"/>
                          </a:schemeClr>
                        </a:gs>
                        <a:gs pos="87000">
                          <a:schemeClr val="accent4">
                            <a:lumMod val="20000"/>
                            <a:lumOff val="80000"/>
                          </a:schemeClr>
                        </a:gs>
                      </a:gsLst>
                      <a:lin ang="5400000"/>
                    </a:gradFill>
                    <a:effectLst/>
                  </a:endParaRPr>
                </a:p>
              </p:txBody>
            </p:sp>
          </p:grpSp>
          <p:pic>
            <p:nvPicPr>
              <p:cNvPr id="27" name="그림 26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0977" y="-76730"/>
                <a:ext cx="1085891" cy="1223538"/>
              </a:xfrm>
              <a:prstGeom prst="rect">
                <a:avLst/>
              </a:prstGeom>
            </p:spPr>
          </p:pic>
        </p:grpSp>
        <p:sp>
          <p:nvSpPr>
            <p:cNvPr id="22" name="TextBox 21"/>
            <p:cNvSpPr txBox="1"/>
            <p:nvPr/>
          </p:nvSpPr>
          <p:spPr>
            <a:xfrm>
              <a:off x="215109" y="856425"/>
              <a:ext cx="1695622" cy="443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Hi-Pass</a:t>
              </a:r>
              <a:endParaRPr lang="ko-KR" alt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3" name="직선 연결선 22"/>
            <p:cNvCxnSpPr/>
            <p:nvPr/>
          </p:nvCxnSpPr>
          <p:spPr>
            <a:xfrm>
              <a:off x="283776" y="437625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488724" y="632063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651641" y="826507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328660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4829452" cy="6858000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937399" y="1741332"/>
            <a:ext cx="29546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학생등록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777068"/>
              </p:ext>
            </p:extLst>
          </p:nvPr>
        </p:nvGraphicFramePr>
        <p:xfrm>
          <a:off x="319009" y="2647078"/>
          <a:ext cx="4212351" cy="305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377">
                  <a:extLst>
                    <a:ext uri="{9D8B030D-6E8A-4147-A177-3AD203B41FA5}">
                      <a16:colId xmlns:a16="http://schemas.microsoft.com/office/drawing/2014/main" val="3809423869"/>
                    </a:ext>
                  </a:extLst>
                </a:gridCol>
                <a:gridCol w="1721798">
                  <a:extLst>
                    <a:ext uri="{9D8B030D-6E8A-4147-A177-3AD203B41FA5}">
                      <a16:colId xmlns:a16="http://schemas.microsoft.com/office/drawing/2014/main" val="281780084"/>
                    </a:ext>
                  </a:extLst>
                </a:gridCol>
                <a:gridCol w="368581">
                  <a:extLst>
                    <a:ext uri="{9D8B030D-6E8A-4147-A177-3AD203B41FA5}">
                      <a16:colId xmlns:a16="http://schemas.microsoft.com/office/drawing/2014/main" val="169659404"/>
                    </a:ext>
                  </a:extLst>
                </a:gridCol>
                <a:gridCol w="1737595">
                  <a:extLst>
                    <a:ext uri="{9D8B030D-6E8A-4147-A177-3AD203B41FA5}">
                      <a16:colId xmlns:a16="http://schemas.microsoft.com/office/drawing/2014/main" val="10273973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이름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7548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6743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4542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326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4972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297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9675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0712649"/>
                  </a:ext>
                </a:extLst>
              </a:tr>
            </a:tbl>
          </a:graphicData>
        </a:graphic>
      </p:graphicFrame>
      <p:sp>
        <p:nvSpPr>
          <p:cNvPr id="22" name="직사각형 21">
            <a:hlinkClick r:id="rId2" action="ppaction://hlinksldjump"/>
          </p:cNvPr>
          <p:cNvSpPr/>
          <p:nvPr/>
        </p:nvSpPr>
        <p:spPr>
          <a:xfrm>
            <a:off x="2692519" y="5994993"/>
            <a:ext cx="1836966" cy="568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학생등록 완료</a:t>
            </a:r>
          </a:p>
        </p:txBody>
      </p:sp>
      <p:grpSp>
        <p:nvGrpSpPr>
          <p:cNvPr id="23" name="그룹 22"/>
          <p:cNvGrpSpPr/>
          <p:nvPr/>
        </p:nvGrpSpPr>
        <p:grpSpPr>
          <a:xfrm>
            <a:off x="2640395" y="472455"/>
            <a:ext cx="1876191" cy="523211"/>
            <a:chOff x="2640395" y="472455"/>
            <a:chExt cx="1876191" cy="523211"/>
          </a:xfrm>
        </p:grpSpPr>
        <p:sp>
          <p:nvSpPr>
            <p:cNvPr id="30" name="직사각형 29">
              <a:hlinkClick r:id="rId2" action="ppaction://hlinksldjump"/>
            </p:cNvPr>
            <p:cNvSpPr/>
            <p:nvPr/>
          </p:nvSpPr>
          <p:spPr>
            <a:xfrm>
              <a:off x="2640395" y="595556"/>
              <a:ext cx="1563326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ko-KR" altLang="en-US" sz="2000" b="1" cap="none" spc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선생님 </a:t>
              </a:r>
              <a:r>
                <a:rPr lang="en-US" altLang="ko-KR" sz="2000" b="1" cap="none" spc="0" dirty="0" err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ver</a:t>
              </a:r>
              <a:endParaRPr lang="en-US" altLang="ko-KR" sz="2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5851" y="472455"/>
              <a:ext cx="430735" cy="407528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5120640" y="375920"/>
            <a:ext cx="66751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학생을 일시에 등록하기 위한 창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어떤 학교는 예를 들어 남자는 </a:t>
            </a:r>
            <a:r>
              <a:rPr lang="en-US" altLang="ko-KR" dirty="0"/>
              <a:t>1</a:t>
            </a:r>
            <a:r>
              <a:rPr lang="ko-KR" altLang="en-US" dirty="0"/>
              <a:t>번부터 여자는 </a:t>
            </a:r>
            <a:r>
              <a:rPr lang="en-US" altLang="ko-KR" dirty="0"/>
              <a:t>30</a:t>
            </a:r>
            <a:r>
              <a:rPr lang="ko-KR" altLang="en-US" dirty="0"/>
              <a:t>번부터 시작하기도 하기 때문에 교사가 번호를 직접 넣는 것으로 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번호와 이름을 넣고 완료를 누르면 학생 명단 일괄 등록 완료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엑셀파일로 업로드 가능하게 할 수 있는지</a:t>
            </a:r>
            <a:r>
              <a:rPr lang="en-US" altLang="ko-KR" dirty="0"/>
              <a:t>???</a:t>
            </a:r>
          </a:p>
          <a:p>
            <a:endParaRPr lang="en-US" altLang="ko-KR" dirty="0"/>
          </a:p>
          <a:p>
            <a:r>
              <a:rPr lang="ko-KR" altLang="en-US" dirty="0">
                <a:solidFill>
                  <a:srgbClr val="FF0000"/>
                </a:solidFill>
              </a:rPr>
              <a:t>학생등록 완료 클릭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373026" y="6006718"/>
            <a:ext cx="2019526" cy="568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엑셀파일 업로드</a:t>
            </a:r>
            <a:endParaRPr lang="ko-KR" altLang="en-US" dirty="0"/>
          </a:p>
        </p:txBody>
      </p:sp>
      <p:grpSp>
        <p:nvGrpSpPr>
          <p:cNvPr id="18" name="그룹 17"/>
          <p:cNvGrpSpPr/>
          <p:nvPr/>
        </p:nvGrpSpPr>
        <p:grpSpPr>
          <a:xfrm>
            <a:off x="215109" y="170077"/>
            <a:ext cx="1799555" cy="973193"/>
            <a:chOff x="215109" y="-22544"/>
            <a:chExt cx="3836270" cy="2069303"/>
          </a:xfrm>
        </p:grpSpPr>
        <p:grpSp>
          <p:nvGrpSpPr>
            <p:cNvPr id="19" name="그룹 18"/>
            <p:cNvGrpSpPr/>
            <p:nvPr/>
          </p:nvGrpSpPr>
          <p:grpSpPr>
            <a:xfrm>
              <a:off x="1532247" y="-22544"/>
              <a:ext cx="2519132" cy="2069303"/>
              <a:chOff x="567466" y="-76730"/>
              <a:chExt cx="2519132" cy="2069303"/>
            </a:xfrm>
          </p:grpSpPr>
          <p:grpSp>
            <p:nvGrpSpPr>
              <p:cNvPr id="26" name="그룹 25"/>
              <p:cNvGrpSpPr/>
              <p:nvPr/>
            </p:nvGrpSpPr>
            <p:grpSpPr>
              <a:xfrm>
                <a:off x="567466" y="880049"/>
                <a:ext cx="2519132" cy="1112524"/>
                <a:chOff x="1277679" y="1013745"/>
                <a:chExt cx="2519132" cy="1112524"/>
              </a:xfrm>
            </p:grpSpPr>
            <p:sp>
              <p:nvSpPr>
                <p:cNvPr id="28" name="직사각형 27"/>
                <p:cNvSpPr/>
                <p:nvPr/>
              </p:nvSpPr>
              <p:spPr>
                <a:xfrm>
                  <a:off x="1277679" y="1255567"/>
                  <a:ext cx="1159136" cy="654427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ko-KR" altLang="en-US" sz="1400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체력</a:t>
                  </a:r>
                  <a:endParaRPr lang="en-US" altLang="ko-KR" sz="1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29" name="직사각형 28"/>
                <p:cNvSpPr/>
                <p:nvPr/>
              </p:nvSpPr>
              <p:spPr>
                <a:xfrm>
                  <a:off x="2325461" y="1013745"/>
                  <a:ext cx="1471350" cy="1112524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ko-KR" sz="2800" b="1" dirty="0">
                      <a:ln w="12700" cmpd="sng">
                        <a:solidFill>
                          <a:schemeClr val="accent4"/>
                        </a:solidFill>
                        <a:prstDash val="solid"/>
                      </a:ln>
                      <a:gradFill>
                        <a:gsLst>
                          <a:gs pos="0">
                            <a:schemeClr val="accent4"/>
                          </a:gs>
                          <a:gs pos="4000">
                            <a:schemeClr val="accent4">
                              <a:lumMod val="60000"/>
                              <a:lumOff val="40000"/>
                            </a:schemeClr>
                          </a:gs>
                          <a:gs pos="87000">
                            <a:schemeClr val="accent4">
                              <a:lumMod val="20000"/>
                              <a:lumOff val="80000"/>
                            </a:schemeClr>
                          </a:gs>
                        </a:gsLst>
                        <a:lin ang="5400000"/>
                      </a:gradFill>
                    </a:rPr>
                    <a:t>Up</a:t>
                  </a:r>
                  <a:endParaRPr lang="en-US" altLang="ko-KR" sz="2800" b="1" cap="none" spc="0" dirty="0">
                    <a:ln w="12700" cmpd="sng">
                      <a:solidFill>
                        <a:schemeClr val="accent4"/>
                      </a:solidFill>
                      <a:prstDash val="solid"/>
                    </a:ln>
                    <a:gradFill>
                      <a:gsLst>
                        <a:gs pos="0">
                          <a:schemeClr val="accent4"/>
                        </a:gs>
                        <a:gs pos="4000">
                          <a:schemeClr val="accent4">
                            <a:lumMod val="60000"/>
                            <a:lumOff val="40000"/>
                          </a:schemeClr>
                        </a:gs>
                        <a:gs pos="87000">
                          <a:schemeClr val="accent4">
                            <a:lumMod val="20000"/>
                            <a:lumOff val="80000"/>
                          </a:schemeClr>
                        </a:gs>
                      </a:gsLst>
                      <a:lin ang="5400000"/>
                    </a:gradFill>
                    <a:effectLst/>
                  </a:endParaRPr>
                </a:p>
              </p:txBody>
            </p:sp>
          </p:grpSp>
          <p:pic>
            <p:nvPicPr>
              <p:cNvPr id="27" name="그림 26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0977" y="-76730"/>
                <a:ext cx="1085891" cy="1223538"/>
              </a:xfrm>
              <a:prstGeom prst="rect">
                <a:avLst/>
              </a:prstGeom>
            </p:spPr>
          </p:pic>
        </p:grpSp>
        <p:sp>
          <p:nvSpPr>
            <p:cNvPr id="20" name="TextBox 19"/>
            <p:cNvSpPr txBox="1"/>
            <p:nvPr/>
          </p:nvSpPr>
          <p:spPr>
            <a:xfrm>
              <a:off x="215109" y="856425"/>
              <a:ext cx="1695622" cy="654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Hi-Pass</a:t>
              </a:r>
              <a:endParaRPr lang="ko-KR" altLang="en-US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1" name="직선 연결선 20"/>
            <p:cNvCxnSpPr/>
            <p:nvPr/>
          </p:nvCxnSpPr>
          <p:spPr>
            <a:xfrm>
              <a:off x="283776" y="437625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488724" y="632063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651641" y="826507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49705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4829452" cy="6858000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851690" y="3180789"/>
            <a:ext cx="1162974" cy="568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키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516252" y="3180789"/>
            <a:ext cx="1558031" cy="568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/>
              <a:t>cm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851690" y="4052866"/>
            <a:ext cx="1162974" cy="568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몸무게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2516252" y="4052866"/>
            <a:ext cx="1558031" cy="568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            kg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44902" y="1741332"/>
            <a:ext cx="43396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기초정보등록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직사각형 21">
            <a:hlinkClick r:id="rId2" action="ppaction://hlinksldjump"/>
          </p:cNvPr>
          <p:cNvSpPr/>
          <p:nvPr/>
        </p:nvSpPr>
        <p:spPr>
          <a:xfrm>
            <a:off x="851690" y="5789481"/>
            <a:ext cx="3222593" cy="568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등록</a:t>
            </a:r>
          </a:p>
        </p:txBody>
      </p:sp>
      <p:grpSp>
        <p:nvGrpSpPr>
          <p:cNvPr id="18" name="그룹 17"/>
          <p:cNvGrpSpPr/>
          <p:nvPr/>
        </p:nvGrpSpPr>
        <p:grpSpPr>
          <a:xfrm>
            <a:off x="2640395" y="472455"/>
            <a:ext cx="1876191" cy="523211"/>
            <a:chOff x="2640395" y="472455"/>
            <a:chExt cx="1876191" cy="523211"/>
          </a:xfrm>
        </p:grpSpPr>
        <p:sp>
          <p:nvSpPr>
            <p:cNvPr id="23" name="직사각형 22">
              <a:hlinkClick r:id="rId2" action="ppaction://hlinksldjump"/>
            </p:cNvPr>
            <p:cNvSpPr/>
            <p:nvPr/>
          </p:nvSpPr>
          <p:spPr>
            <a:xfrm>
              <a:off x="2640395" y="595556"/>
              <a:ext cx="1563326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ko-KR" altLang="en-US" sz="2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학생</a:t>
              </a:r>
              <a:r>
                <a:rPr lang="ko-KR" altLang="en-US" sz="2000" b="1" cap="none" spc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 </a:t>
              </a:r>
              <a:r>
                <a:rPr lang="en-US" altLang="ko-KR" sz="2000" b="1" cap="none" spc="0" dirty="0" err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ver</a:t>
              </a:r>
              <a:endParaRPr lang="en-US" altLang="ko-KR" sz="2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5851" y="472455"/>
              <a:ext cx="430735" cy="407528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4947920" y="396240"/>
            <a:ext cx="64414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학생의 키와 몸무게를 입력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키와 몸무게로 </a:t>
            </a:r>
            <a:r>
              <a:rPr lang="en-US" altLang="ko-KR" dirty="0"/>
              <a:t>BMI </a:t>
            </a:r>
            <a:r>
              <a:rPr lang="ko-KR" altLang="en-US" dirty="0"/>
              <a:t>지수가 자동 계산됨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자기 자신에게 하는 응원의 한마디 같은 것을 넣어도 좋겠음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등록 클릭</a:t>
            </a:r>
          </a:p>
        </p:txBody>
      </p:sp>
      <p:grpSp>
        <p:nvGrpSpPr>
          <p:cNvPr id="25" name="그룹 24"/>
          <p:cNvGrpSpPr/>
          <p:nvPr/>
        </p:nvGrpSpPr>
        <p:grpSpPr>
          <a:xfrm>
            <a:off x="215109" y="170077"/>
            <a:ext cx="1799555" cy="973193"/>
            <a:chOff x="215109" y="-22544"/>
            <a:chExt cx="3836270" cy="2069303"/>
          </a:xfrm>
        </p:grpSpPr>
        <p:grpSp>
          <p:nvGrpSpPr>
            <p:cNvPr id="26" name="그룹 25"/>
            <p:cNvGrpSpPr/>
            <p:nvPr/>
          </p:nvGrpSpPr>
          <p:grpSpPr>
            <a:xfrm>
              <a:off x="1532247" y="-22544"/>
              <a:ext cx="2519132" cy="2069303"/>
              <a:chOff x="567466" y="-76730"/>
              <a:chExt cx="2519132" cy="2069303"/>
            </a:xfrm>
          </p:grpSpPr>
          <p:grpSp>
            <p:nvGrpSpPr>
              <p:cNvPr id="31" name="그룹 30"/>
              <p:cNvGrpSpPr/>
              <p:nvPr/>
            </p:nvGrpSpPr>
            <p:grpSpPr>
              <a:xfrm>
                <a:off x="567466" y="880049"/>
                <a:ext cx="2519132" cy="1112524"/>
                <a:chOff x="1277679" y="1013745"/>
                <a:chExt cx="2519132" cy="1112524"/>
              </a:xfrm>
            </p:grpSpPr>
            <p:sp>
              <p:nvSpPr>
                <p:cNvPr id="33" name="직사각형 32"/>
                <p:cNvSpPr/>
                <p:nvPr/>
              </p:nvSpPr>
              <p:spPr>
                <a:xfrm>
                  <a:off x="1277679" y="1255567"/>
                  <a:ext cx="1159136" cy="654427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ko-KR" altLang="en-US" sz="1400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체력</a:t>
                  </a:r>
                  <a:endParaRPr lang="en-US" altLang="ko-KR" sz="1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34" name="직사각형 33"/>
                <p:cNvSpPr/>
                <p:nvPr/>
              </p:nvSpPr>
              <p:spPr>
                <a:xfrm>
                  <a:off x="2325461" y="1013745"/>
                  <a:ext cx="1471350" cy="1112524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ko-KR" sz="2800" b="1" dirty="0">
                      <a:ln w="12700" cmpd="sng">
                        <a:solidFill>
                          <a:schemeClr val="accent4"/>
                        </a:solidFill>
                        <a:prstDash val="solid"/>
                      </a:ln>
                      <a:gradFill>
                        <a:gsLst>
                          <a:gs pos="0">
                            <a:schemeClr val="accent4"/>
                          </a:gs>
                          <a:gs pos="4000">
                            <a:schemeClr val="accent4">
                              <a:lumMod val="60000"/>
                              <a:lumOff val="40000"/>
                            </a:schemeClr>
                          </a:gs>
                          <a:gs pos="87000">
                            <a:schemeClr val="accent4">
                              <a:lumMod val="20000"/>
                              <a:lumOff val="80000"/>
                            </a:schemeClr>
                          </a:gs>
                        </a:gsLst>
                        <a:lin ang="5400000"/>
                      </a:gradFill>
                    </a:rPr>
                    <a:t>Up</a:t>
                  </a:r>
                  <a:endParaRPr lang="en-US" altLang="ko-KR" sz="2800" b="1" cap="none" spc="0" dirty="0">
                    <a:ln w="12700" cmpd="sng">
                      <a:solidFill>
                        <a:schemeClr val="accent4"/>
                      </a:solidFill>
                      <a:prstDash val="solid"/>
                    </a:ln>
                    <a:gradFill>
                      <a:gsLst>
                        <a:gs pos="0">
                          <a:schemeClr val="accent4"/>
                        </a:gs>
                        <a:gs pos="4000">
                          <a:schemeClr val="accent4">
                            <a:lumMod val="60000"/>
                            <a:lumOff val="40000"/>
                          </a:schemeClr>
                        </a:gs>
                        <a:gs pos="87000">
                          <a:schemeClr val="accent4">
                            <a:lumMod val="20000"/>
                            <a:lumOff val="80000"/>
                          </a:schemeClr>
                        </a:gs>
                      </a:gsLst>
                      <a:lin ang="5400000"/>
                    </a:gradFill>
                    <a:effectLst/>
                  </a:endParaRPr>
                </a:p>
              </p:txBody>
            </p:sp>
          </p:grpSp>
          <p:pic>
            <p:nvPicPr>
              <p:cNvPr id="32" name="그림 31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0977" y="-76730"/>
                <a:ext cx="1085891" cy="1223538"/>
              </a:xfrm>
              <a:prstGeom prst="rect">
                <a:avLst/>
              </a:prstGeom>
            </p:spPr>
          </p:pic>
        </p:grpSp>
        <p:sp>
          <p:nvSpPr>
            <p:cNvPr id="27" name="TextBox 26"/>
            <p:cNvSpPr txBox="1"/>
            <p:nvPr/>
          </p:nvSpPr>
          <p:spPr>
            <a:xfrm>
              <a:off x="215109" y="856425"/>
              <a:ext cx="1695622" cy="654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Hi-Pass</a:t>
              </a:r>
              <a:endParaRPr lang="ko-KR" altLang="en-US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3776" y="437625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488724" y="632063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651641" y="826507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150963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4829452" cy="6858000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205902" y="1308084"/>
            <a:ext cx="241765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나의 체력</a:t>
            </a:r>
            <a:endParaRPr lang="en-US" altLang="ko-KR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20555" y="2094208"/>
            <a:ext cx="450224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학년 </a:t>
            </a:r>
            <a:r>
              <a:rPr lang="en-US" altLang="ko-K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반 </a:t>
            </a:r>
            <a:r>
              <a:rPr lang="ko-KR" alt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김가가</a:t>
            </a:r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</a:t>
            </a:r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여</a:t>
            </a:r>
            <a:r>
              <a:rPr lang="en-US" altLang="ko-K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</a:t>
            </a:r>
          </a:p>
        </p:txBody>
      </p:sp>
      <p:sp>
        <p:nvSpPr>
          <p:cNvPr id="20" name="사각형: 둥근 모서리 19"/>
          <p:cNvSpPr/>
          <p:nvPr/>
        </p:nvSpPr>
        <p:spPr>
          <a:xfrm>
            <a:off x="142785" y="3114512"/>
            <a:ext cx="700495" cy="17927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운동기록</a:t>
            </a:r>
          </a:p>
        </p:txBody>
      </p:sp>
      <p:sp>
        <p:nvSpPr>
          <p:cNvPr id="21" name="사각형: 둥근 모서리 20"/>
          <p:cNvSpPr/>
          <p:nvPr/>
        </p:nvSpPr>
        <p:spPr>
          <a:xfrm>
            <a:off x="200827" y="2475517"/>
            <a:ext cx="4341699" cy="5318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BMI : 24.15kg/m2</a:t>
            </a:r>
            <a:r>
              <a:rPr lang="ko-KR" altLang="en-US" dirty="0"/>
              <a:t> </a:t>
            </a:r>
            <a:r>
              <a:rPr lang="en-US" altLang="ko-KR" dirty="0"/>
              <a:t>[</a:t>
            </a:r>
            <a:r>
              <a:rPr lang="ko-KR" altLang="en-US" dirty="0"/>
              <a:t>경도비만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26" name="사각형: 둥근 모서리 25"/>
          <p:cNvSpPr/>
          <p:nvPr/>
        </p:nvSpPr>
        <p:spPr>
          <a:xfrm>
            <a:off x="142785" y="5002577"/>
            <a:ext cx="700495" cy="12005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미션</a:t>
            </a: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2175826"/>
              </p:ext>
            </p:extLst>
          </p:nvPr>
        </p:nvGraphicFramePr>
        <p:xfrm>
          <a:off x="986065" y="3176423"/>
          <a:ext cx="1851729" cy="85080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17243">
                  <a:extLst>
                    <a:ext uri="{9D8B030D-6E8A-4147-A177-3AD203B41FA5}">
                      <a16:colId xmlns:a16="http://schemas.microsoft.com/office/drawing/2014/main" val="592905276"/>
                    </a:ext>
                  </a:extLst>
                </a:gridCol>
                <a:gridCol w="617243">
                  <a:extLst>
                    <a:ext uri="{9D8B030D-6E8A-4147-A177-3AD203B41FA5}">
                      <a16:colId xmlns:a16="http://schemas.microsoft.com/office/drawing/2014/main" val="959792326"/>
                    </a:ext>
                  </a:extLst>
                </a:gridCol>
                <a:gridCol w="617243">
                  <a:extLst>
                    <a:ext uri="{9D8B030D-6E8A-4147-A177-3AD203B41FA5}">
                      <a16:colId xmlns:a16="http://schemas.microsoft.com/office/drawing/2014/main" val="1929069893"/>
                    </a:ext>
                  </a:extLst>
                </a:gridCol>
              </a:tblGrid>
              <a:tr h="2869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2017</a:t>
                      </a:r>
                      <a:r>
                        <a:rPr lang="ko-KR" altLang="en-US" sz="1000" dirty="0"/>
                        <a:t>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05</a:t>
                      </a:r>
                      <a:r>
                        <a:rPr lang="ko-KR" altLang="en-US" sz="1000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29</a:t>
                      </a:r>
                      <a:r>
                        <a:rPr lang="ko-KR" altLang="en-US" sz="500" dirty="0" err="1"/>
                        <a:t>일</a:t>
                      </a:r>
                      <a:r>
                        <a:rPr lang="ko-KR" altLang="en-US" sz="500" dirty="0" err="1">
                          <a:hlinkClick r:id="rId2" action="ppaction://hlinksldjump"/>
                        </a:rPr>
                        <a:t>슬라이드</a:t>
                      </a:r>
                      <a:r>
                        <a:rPr lang="ko-KR" altLang="en-US" sz="500" dirty="0">
                          <a:hlinkClick r:id="rId2" action="ppaction://hlinksldjump"/>
                        </a:rPr>
                        <a:t> </a:t>
                      </a:r>
                      <a:r>
                        <a:rPr lang="en-US" altLang="ko-KR" sz="500" dirty="0">
                          <a:hlinkClick r:id="rId2" action="ppaction://hlinksldjump"/>
                        </a:rPr>
                        <a:t>29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147058"/>
                  </a:ext>
                </a:extLst>
              </a:tr>
              <a:tr h="2869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2017</a:t>
                      </a:r>
                      <a:r>
                        <a:rPr lang="ko-KR" altLang="en-US" sz="1000" dirty="0"/>
                        <a:t>년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04</a:t>
                      </a:r>
                      <a:r>
                        <a:rPr lang="ko-KR" altLang="en-US" sz="1000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21</a:t>
                      </a:r>
                      <a:r>
                        <a:rPr lang="ko-KR" altLang="en-US" sz="1000" dirty="0"/>
                        <a:t>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551271"/>
                  </a:ext>
                </a:extLst>
              </a:tr>
              <a:tr h="1714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2017</a:t>
                      </a:r>
                      <a:r>
                        <a:rPr lang="ko-KR" altLang="en-US" sz="1000" dirty="0"/>
                        <a:t>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04</a:t>
                      </a:r>
                      <a:r>
                        <a:rPr lang="ko-KR" altLang="en-US" sz="1000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</a:t>
                      </a:r>
                      <a:r>
                        <a:rPr lang="ko-KR" altLang="en-US" sz="1000" dirty="0"/>
                        <a:t>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7639268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/>
        </p:nvGraphicFramePr>
        <p:xfrm>
          <a:off x="986065" y="4077022"/>
          <a:ext cx="3556463" cy="8302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1081">
                  <a:extLst>
                    <a:ext uri="{9D8B030D-6E8A-4147-A177-3AD203B41FA5}">
                      <a16:colId xmlns:a16="http://schemas.microsoft.com/office/drawing/2014/main" val="3944875969"/>
                    </a:ext>
                  </a:extLst>
                </a:gridCol>
                <a:gridCol w="955754">
                  <a:extLst>
                    <a:ext uri="{9D8B030D-6E8A-4147-A177-3AD203B41FA5}">
                      <a16:colId xmlns:a16="http://schemas.microsoft.com/office/drawing/2014/main" val="962957884"/>
                    </a:ext>
                  </a:extLst>
                </a:gridCol>
                <a:gridCol w="653300">
                  <a:extLst>
                    <a:ext uri="{9D8B030D-6E8A-4147-A177-3AD203B41FA5}">
                      <a16:colId xmlns:a16="http://schemas.microsoft.com/office/drawing/2014/main" val="1718987010"/>
                    </a:ext>
                  </a:extLst>
                </a:gridCol>
                <a:gridCol w="1126328">
                  <a:extLst>
                    <a:ext uri="{9D8B030D-6E8A-4147-A177-3AD203B41FA5}">
                      <a16:colId xmlns:a16="http://schemas.microsoft.com/office/drawing/2014/main" val="3691528437"/>
                    </a:ext>
                  </a:extLst>
                </a:gridCol>
              </a:tblGrid>
              <a:tr h="8302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총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운동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시간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15.3km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총 </a:t>
                      </a:r>
                      <a:endParaRPr lang="en-US" altLang="ko-KR" sz="1400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뛴</a:t>
                      </a:r>
                      <a:endParaRPr lang="en-US" altLang="ko-KR" sz="1400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거리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시간 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분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5536829"/>
                  </a:ext>
                </a:extLst>
              </a:tr>
            </a:tbl>
          </a:graphicData>
        </a:graphic>
      </p:graphicFrame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61878"/>
              </p:ext>
            </p:extLst>
          </p:nvPr>
        </p:nvGraphicFramePr>
        <p:xfrm>
          <a:off x="986065" y="5014432"/>
          <a:ext cx="3556460" cy="118872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711292">
                  <a:extLst>
                    <a:ext uri="{9D8B030D-6E8A-4147-A177-3AD203B41FA5}">
                      <a16:colId xmlns:a16="http://schemas.microsoft.com/office/drawing/2014/main" val="4223624020"/>
                    </a:ext>
                  </a:extLst>
                </a:gridCol>
                <a:gridCol w="711292">
                  <a:extLst>
                    <a:ext uri="{9D8B030D-6E8A-4147-A177-3AD203B41FA5}">
                      <a16:colId xmlns:a16="http://schemas.microsoft.com/office/drawing/2014/main" val="1789704158"/>
                    </a:ext>
                  </a:extLst>
                </a:gridCol>
                <a:gridCol w="711292">
                  <a:extLst>
                    <a:ext uri="{9D8B030D-6E8A-4147-A177-3AD203B41FA5}">
                      <a16:colId xmlns:a16="http://schemas.microsoft.com/office/drawing/2014/main" val="1860319687"/>
                    </a:ext>
                  </a:extLst>
                </a:gridCol>
                <a:gridCol w="711292">
                  <a:extLst>
                    <a:ext uri="{9D8B030D-6E8A-4147-A177-3AD203B41FA5}">
                      <a16:colId xmlns:a16="http://schemas.microsoft.com/office/drawing/2014/main" val="897788880"/>
                    </a:ext>
                  </a:extLst>
                </a:gridCol>
                <a:gridCol w="711292">
                  <a:extLst>
                    <a:ext uri="{9D8B030D-6E8A-4147-A177-3AD203B41FA5}">
                      <a16:colId xmlns:a16="http://schemas.microsoft.com/office/drawing/2014/main" val="2776498728"/>
                    </a:ext>
                  </a:extLst>
                </a:gridCol>
              </a:tblGrid>
              <a:tr h="5126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10km</a:t>
                      </a:r>
                      <a:r>
                        <a:rPr lang="ko-KR" altLang="en-US" sz="1100" dirty="0"/>
                        <a:t> 뛰기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</a:t>
                      </a:r>
                      <a:r>
                        <a:rPr lang="ko-KR" altLang="en-US" sz="1100" dirty="0"/>
                        <a:t>시간 뛰기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1km </a:t>
                      </a:r>
                    </a:p>
                    <a:p>
                      <a:pPr algn="ctr" latinLnBrk="1"/>
                      <a:r>
                        <a:rPr lang="en-US" altLang="ko-KR" sz="1100" dirty="0"/>
                        <a:t>10</a:t>
                      </a:r>
                      <a:r>
                        <a:rPr lang="ko-KR" altLang="en-US" sz="1100" dirty="0"/>
                        <a:t>분 안에 뛰기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2km </a:t>
                      </a:r>
                    </a:p>
                    <a:p>
                      <a:pPr algn="ctr" latinLnBrk="1"/>
                      <a:r>
                        <a:rPr lang="en-US" altLang="ko-KR" sz="1100" dirty="0"/>
                        <a:t>20</a:t>
                      </a:r>
                      <a:r>
                        <a:rPr lang="ko-KR" altLang="en-US" sz="1100" dirty="0"/>
                        <a:t>분 안에 뛰기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15km</a:t>
                      </a:r>
                      <a:r>
                        <a:rPr lang="ko-KR" altLang="en-US" sz="1100" dirty="0"/>
                        <a:t> 뛰기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0154241"/>
                  </a:ext>
                </a:extLst>
              </a:tr>
              <a:tr h="5126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1km</a:t>
                      </a:r>
                      <a:r>
                        <a:rPr lang="ko-KR" altLang="en-US" sz="1100" dirty="0"/>
                        <a:t> </a:t>
                      </a:r>
                      <a:endParaRPr lang="en-US" altLang="ko-KR" sz="1100" dirty="0"/>
                    </a:p>
                    <a:p>
                      <a:pPr algn="ctr" latinLnBrk="1"/>
                      <a:r>
                        <a:rPr lang="en-US" altLang="ko-KR" sz="1100" dirty="0"/>
                        <a:t>8</a:t>
                      </a:r>
                      <a:r>
                        <a:rPr lang="ko-KR" altLang="en-US" sz="1100" dirty="0"/>
                        <a:t>분 안에 뛰기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1.5km</a:t>
                      </a:r>
                      <a:r>
                        <a:rPr lang="ko-KR" altLang="en-US" sz="1100" dirty="0"/>
                        <a:t> 한번에 뛰기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20km </a:t>
                      </a:r>
                      <a:r>
                        <a:rPr lang="ko-KR" altLang="en-US" sz="1100" dirty="0"/>
                        <a:t>뛰기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4</a:t>
                      </a:r>
                      <a:r>
                        <a:rPr lang="ko-KR" altLang="en-US" sz="1100" dirty="0"/>
                        <a:t>시간 뛰기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1km</a:t>
                      </a:r>
                      <a:r>
                        <a:rPr lang="ko-KR" altLang="en-US" sz="1100" dirty="0"/>
                        <a:t> </a:t>
                      </a:r>
                      <a:endParaRPr lang="en-US" altLang="ko-KR" sz="1100" dirty="0"/>
                    </a:p>
                    <a:p>
                      <a:pPr algn="ctr" latinLnBrk="1"/>
                      <a:r>
                        <a:rPr lang="en-US" altLang="ko-KR" sz="1100" dirty="0"/>
                        <a:t>6</a:t>
                      </a:r>
                      <a:r>
                        <a:rPr lang="ko-KR" altLang="en-US" sz="1100" dirty="0"/>
                        <a:t>분 안에 뛰기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4873883"/>
                  </a:ext>
                </a:extLst>
              </a:tr>
            </a:tbl>
          </a:graphicData>
        </a:graphic>
      </p:graphicFrame>
      <p:pic>
        <p:nvPicPr>
          <p:cNvPr id="34" name="그림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693" y="5084201"/>
            <a:ext cx="461674" cy="461674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666" y="5094249"/>
            <a:ext cx="484751" cy="484751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9975" y="5094249"/>
            <a:ext cx="492328" cy="492328"/>
          </a:xfrm>
          <a:prstGeom prst="rect">
            <a:avLst/>
          </a:prstGeom>
        </p:spPr>
      </p:pic>
      <p:grpSp>
        <p:nvGrpSpPr>
          <p:cNvPr id="22" name="그룹 21"/>
          <p:cNvGrpSpPr/>
          <p:nvPr/>
        </p:nvGrpSpPr>
        <p:grpSpPr>
          <a:xfrm>
            <a:off x="2640395" y="472455"/>
            <a:ext cx="1876191" cy="523211"/>
            <a:chOff x="2640395" y="472455"/>
            <a:chExt cx="1876191" cy="523211"/>
          </a:xfrm>
        </p:grpSpPr>
        <p:sp>
          <p:nvSpPr>
            <p:cNvPr id="23" name="직사각형 22">
              <a:hlinkClick r:id="rId4" action="ppaction://hlinksldjump"/>
            </p:cNvPr>
            <p:cNvSpPr/>
            <p:nvPr/>
          </p:nvSpPr>
          <p:spPr>
            <a:xfrm>
              <a:off x="2640395" y="595556"/>
              <a:ext cx="1563326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ko-KR" altLang="en-US" sz="2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학생</a:t>
              </a:r>
              <a:r>
                <a:rPr lang="ko-KR" altLang="en-US" sz="2000" b="1" cap="none" spc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 </a:t>
              </a:r>
              <a:r>
                <a:rPr lang="en-US" altLang="ko-KR" sz="2000" b="1" cap="none" spc="0" dirty="0" err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ver</a:t>
              </a:r>
              <a:endParaRPr lang="en-US" altLang="ko-KR" sz="2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5851" y="472455"/>
              <a:ext cx="430735" cy="407528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5283200" y="287022"/>
            <a:ext cx="64109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학생버젼</a:t>
            </a:r>
            <a:r>
              <a:rPr lang="ko-KR" altLang="en-US" dirty="0"/>
              <a:t> 나의 체력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자신의 현재 상황을 알 수 있음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rfid</a:t>
            </a:r>
            <a:r>
              <a:rPr lang="en-US" altLang="ko-KR" dirty="0"/>
              <a:t> </a:t>
            </a:r>
            <a:r>
              <a:rPr lang="ko-KR" altLang="en-US" dirty="0"/>
              <a:t>기기를 통해 얻은 데이터가 자동 업데이트 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이미 완수한 미션과 아직 완수하지 못한 미션이 한눈에 보이므로 동기유발이 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완료된 미션은 역대 이미 완료한 미션이 모두 보임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날짜 클릭</a:t>
            </a:r>
          </a:p>
        </p:txBody>
      </p:sp>
      <p:sp>
        <p:nvSpPr>
          <p:cNvPr id="25" name="사각형: 둥근 모서리 24"/>
          <p:cNvSpPr/>
          <p:nvPr/>
        </p:nvSpPr>
        <p:spPr>
          <a:xfrm>
            <a:off x="157919" y="6310304"/>
            <a:ext cx="4341699" cy="4626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완료된 미션 보기</a:t>
            </a:r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083207"/>
              </p:ext>
            </p:extLst>
          </p:nvPr>
        </p:nvGraphicFramePr>
        <p:xfrm>
          <a:off x="3280116" y="3114512"/>
          <a:ext cx="1219502" cy="8229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219502">
                  <a:extLst>
                    <a:ext uri="{9D8B030D-6E8A-4147-A177-3AD203B41FA5}">
                      <a16:colId xmlns:a16="http://schemas.microsoft.com/office/drawing/2014/main" val="592905276"/>
                    </a:ext>
                  </a:extLst>
                </a:gridCol>
              </a:tblGrid>
              <a:tr h="1536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/>
                        <a:t>1</a:t>
                      </a:r>
                      <a:r>
                        <a:rPr lang="ko-KR" altLang="en-US" sz="1200" b="0" dirty="0"/>
                        <a:t>바퀴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147058"/>
                  </a:ext>
                </a:extLst>
              </a:tr>
              <a:tr h="1536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r>
                        <a:rPr lang="ko-KR" altLang="en-US" sz="1200" dirty="0"/>
                        <a:t>바퀴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551271"/>
                  </a:ext>
                </a:extLst>
              </a:tr>
              <a:tr h="256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r>
                        <a:rPr lang="ko-KR" altLang="en-US" sz="1200" dirty="0" err="1"/>
                        <a:t>바퀴</a:t>
                      </a:r>
                      <a:r>
                        <a:rPr lang="ko-KR" altLang="en-US" sz="800" dirty="0" err="1">
                          <a:hlinkClick r:id="rId6" action="ppaction://hlinksldjump"/>
                        </a:rPr>
                        <a:t>슬라이드</a:t>
                      </a:r>
                      <a:r>
                        <a:rPr lang="ko-KR" altLang="en-US" sz="800" dirty="0">
                          <a:hlinkClick r:id="rId6" action="ppaction://hlinksldjump"/>
                        </a:rPr>
                        <a:t> </a:t>
                      </a:r>
                      <a:r>
                        <a:rPr lang="en-US" altLang="ko-KR" sz="800" dirty="0">
                          <a:hlinkClick r:id="rId6" action="ppaction://hlinksldjump"/>
                        </a:rPr>
                        <a:t>22</a:t>
                      </a:r>
                      <a:r>
                        <a:rPr lang="ko-KR" altLang="en-US" sz="800" dirty="0"/>
                        <a:t> 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7639268"/>
                  </a:ext>
                </a:extLst>
              </a:tr>
            </a:tbl>
          </a:graphicData>
        </a:graphic>
      </p:graphicFrame>
      <p:grpSp>
        <p:nvGrpSpPr>
          <p:cNvPr id="29" name="그룹 28"/>
          <p:cNvGrpSpPr/>
          <p:nvPr/>
        </p:nvGrpSpPr>
        <p:grpSpPr>
          <a:xfrm>
            <a:off x="215109" y="170077"/>
            <a:ext cx="1799555" cy="973193"/>
            <a:chOff x="215109" y="-22544"/>
            <a:chExt cx="3836270" cy="2069303"/>
          </a:xfrm>
        </p:grpSpPr>
        <p:grpSp>
          <p:nvGrpSpPr>
            <p:cNvPr id="32" name="그룹 31"/>
            <p:cNvGrpSpPr/>
            <p:nvPr/>
          </p:nvGrpSpPr>
          <p:grpSpPr>
            <a:xfrm>
              <a:off x="1532247" y="-22544"/>
              <a:ext cx="2519132" cy="2069303"/>
              <a:chOff x="567466" y="-76730"/>
              <a:chExt cx="2519132" cy="2069303"/>
            </a:xfrm>
          </p:grpSpPr>
          <p:grpSp>
            <p:nvGrpSpPr>
              <p:cNvPr id="40" name="그룹 39"/>
              <p:cNvGrpSpPr/>
              <p:nvPr/>
            </p:nvGrpSpPr>
            <p:grpSpPr>
              <a:xfrm>
                <a:off x="567466" y="880049"/>
                <a:ext cx="2519132" cy="1112524"/>
                <a:chOff x="1277679" y="1013745"/>
                <a:chExt cx="2519132" cy="1112524"/>
              </a:xfrm>
            </p:grpSpPr>
            <p:sp>
              <p:nvSpPr>
                <p:cNvPr id="42" name="직사각형 41"/>
                <p:cNvSpPr/>
                <p:nvPr/>
              </p:nvSpPr>
              <p:spPr>
                <a:xfrm>
                  <a:off x="1277679" y="1255567"/>
                  <a:ext cx="1159136" cy="654427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ko-KR" altLang="en-US" sz="1400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체력</a:t>
                  </a:r>
                  <a:endParaRPr lang="en-US" altLang="ko-KR" sz="1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43" name="직사각형 42"/>
                <p:cNvSpPr/>
                <p:nvPr/>
              </p:nvSpPr>
              <p:spPr>
                <a:xfrm>
                  <a:off x="2325461" y="1013745"/>
                  <a:ext cx="1471350" cy="1112524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ko-KR" sz="2800" b="1" dirty="0">
                      <a:ln w="12700" cmpd="sng">
                        <a:solidFill>
                          <a:schemeClr val="accent4"/>
                        </a:solidFill>
                        <a:prstDash val="solid"/>
                      </a:ln>
                      <a:gradFill>
                        <a:gsLst>
                          <a:gs pos="0">
                            <a:schemeClr val="accent4"/>
                          </a:gs>
                          <a:gs pos="4000">
                            <a:schemeClr val="accent4">
                              <a:lumMod val="60000"/>
                              <a:lumOff val="40000"/>
                            </a:schemeClr>
                          </a:gs>
                          <a:gs pos="87000">
                            <a:schemeClr val="accent4">
                              <a:lumMod val="20000"/>
                              <a:lumOff val="80000"/>
                            </a:schemeClr>
                          </a:gs>
                        </a:gsLst>
                        <a:lin ang="5400000"/>
                      </a:gradFill>
                    </a:rPr>
                    <a:t>Up</a:t>
                  </a:r>
                  <a:endParaRPr lang="en-US" altLang="ko-KR" sz="2800" b="1" cap="none" spc="0" dirty="0">
                    <a:ln w="12700" cmpd="sng">
                      <a:solidFill>
                        <a:schemeClr val="accent4"/>
                      </a:solidFill>
                      <a:prstDash val="solid"/>
                    </a:ln>
                    <a:gradFill>
                      <a:gsLst>
                        <a:gs pos="0">
                          <a:schemeClr val="accent4"/>
                        </a:gs>
                        <a:gs pos="4000">
                          <a:schemeClr val="accent4">
                            <a:lumMod val="60000"/>
                            <a:lumOff val="40000"/>
                          </a:schemeClr>
                        </a:gs>
                        <a:gs pos="87000">
                          <a:schemeClr val="accent4">
                            <a:lumMod val="20000"/>
                            <a:lumOff val="80000"/>
                          </a:schemeClr>
                        </a:gs>
                      </a:gsLst>
                      <a:lin ang="5400000"/>
                    </a:gradFill>
                    <a:effectLst/>
                  </a:endParaRPr>
                </a:p>
              </p:txBody>
            </p:sp>
          </p:grpSp>
          <p:pic>
            <p:nvPicPr>
              <p:cNvPr id="41" name="그림 40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0977" y="-76730"/>
                <a:ext cx="1085891" cy="1223538"/>
              </a:xfrm>
              <a:prstGeom prst="rect">
                <a:avLst/>
              </a:prstGeom>
            </p:spPr>
          </p:pic>
        </p:grpSp>
        <p:sp>
          <p:nvSpPr>
            <p:cNvPr id="33" name="TextBox 32"/>
            <p:cNvSpPr txBox="1"/>
            <p:nvPr/>
          </p:nvSpPr>
          <p:spPr>
            <a:xfrm>
              <a:off x="215109" y="856425"/>
              <a:ext cx="1695622" cy="654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Hi-Pass</a:t>
              </a:r>
              <a:endParaRPr lang="ko-KR" altLang="en-US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37" name="직선 연결선 36"/>
            <p:cNvCxnSpPr/>
            <p:nvPr/>
          </p:nvCxnSpPr>
          <p:spPr>
            <a:xfrm>
              <a:off x="283776" y="437625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>
              <a:off x="488724" y="632063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>
              <a:off x="651641" y="826507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618135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4829452" cy="6858000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205902" y="1308084"/>
            <a:ext cx="241765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나의 체력</a:t>
            </a:r>
            <a:endParaRPr lang="en-US" altLang="ko-KR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20555" y="2094208"/>
            <a:ext cx="45022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ko-KR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학년 </a:t>
            </a:r>
            <a:r>
              <a:rPr lang="en-US" altLang="ko-K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ko-KR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반 </a:t>
            </a:r>
            <a:r>
              <a:rPr lang="ko-KR" altLang="en-U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김가가</a:t>
            </a:r>
            <a:r>
              <a:rPr lang="ko-KR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</a:t>
            </a:r>
            <a:r>
              <a:rPr lang="ko-KR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여</a:t>
            </a:r>
            <a:r>
              <a:rPr lang="en-US" altLang="ko-K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</a:t>
            </a:r>
          </a:p>
        </p:txBody>
      </p:sp>
      <p:sp>
        <p:nvSpPr>
          <p:cNvPr id="21" name="사각형: 둥근 모서리 20"/>
          <p:cNvSpPr/>
          <p:nvPr/>
        </p:nvSpPr>
        <p:spPr>
          <a:xfrm>
            <a:off x="159180" y="2847162"/>
            <a:ext cx="4341699" cy="7432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2017</a:t>
            </a:r>
            <a:r>
              <a:rPr lang="ko-KR" altLang="en-US" dirty="0"/>
              <a:t>년 </a:t>
            </a:r>
            <a:r>
              <a:rPr lang="en-US" altLang="ko-KR" dirty="0"/>
              <a:t>05</a:t>
            </a:r>
            <a:r>
              <a:rPr lang="ko-KR" altLang="en-US" dirty="0"/>
              <a:t>월 </a:t>
            </a:r>
            <a:r>
              <a:rPr lang="en-US" altLang="ko-KR" dirty="0"/>
              <a:t>29</a:t>
            </a:r>
            <a:r>
              <a:rPr lang="ko-KR" altLang="en-US" dirty="0"/>
              <a:t>일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213359" y="3869266"/>
          <a:ext cx="4287520" cy="2785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3760">
                  <a:extLst>
                    <a:ext uri="{9D8B030D-6E8A-4147-A177-3AD203B41FA5}">
                      <a16:colId xmlns:a16="http://schemas.microsoft.com/office/drawing/2014/main" val="479181933"/>
                    </a:ext>
                  </a:extLst>
                </a:gridCol>
                <a:gridCol w="2143760">
                  <a:extLst>
                    <a:ext uri="{9D8B030D-6E8A-4147-A177-3AD203B41FA5}">
                      <a16:colId xmlns:a16="http://schemas.microsoft.com/office/drawing/2014/main" val="2197037844"/>
                    </a:ext>
                  </a:extLst>
                </a:gridCol>
              </a:tblGrid>
              <a:tr h="476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거리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1000m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3576511"/>
                  </a:ext>
                </a:extLst>
              </a:tr>
              <a:tr h="476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384353"/>
                  </a:ext>
                </a:extLst>
              </a:tr>
              <a:tr h="476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속도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5km/h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3359165"/>
                  </a:ext>
                </a:extLst>
              </a:tr>
              <a:tr h="1356713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47691"/>
                  </a:ext>
                </a:extLst>
              </a:tr>
            </a:tbl>
          </a:graphicData>
        </a:graphic>
      </p:graphicFrame>
      <p:graphicFrame>
        <p:nvGraphicFramePr>
          <p:cNvPr id="17" name="차트 16"/>
          <p:cNvGraphicFramePr/>
          <p:nvPr/>
        </p:nvGraphicFramePr>
        <p:xfrm>
          <a:off x="0" y="5262880"/>
          <a:ext cx="4805680" cy="18821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6" name="그룹 15"/>
          <p:cNvGrpSpPr/>
          <p:nvPr/>
        </p:nvGrpSpPr>
        <p:grpSpPr>
          <a:xfrm>
            <a:off x="2640395" y="472455"/>
            <a:ext cx="1876191" cy="523211"/>
            <a:chOff x="2640395" y="472455"/>
            <a:chExt cx="1876191" cy="523211"/>
          </a:xfrm>
        </p:grpSpPr>
        <p:sp>
          <p:nvSpPr>
            <p:cNvPr id="18" name="직사각형 17">
              <a:hlinkClick r:id="rId3" action="ppaction://hlinksldjump"/>
            </p:cNvPr>
            <p:cNvSpPr/>
            <p:nvPr/>
          </p:nvSpPr>
          <p:spPr>
            <a:xfrm>
              <a:off x="2640395" y="595556"/>
              <a:ext cx="1563326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ko-KR" altLang="en-US" sz="2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학생</a:t>
              </a:r>
              <a:r>
                <a:rPr lang="ko-KR" altLang="en-US" sz="2000" b="1" cap="none" spc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 </a:t>
              </a:r>
              <a:r>
                <a:rPr lang="en-US" altLang="ko-KR" sz="2000" b="1" cap="none" spc="0" dirty="0" err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ver</a:t>
              </a:r>
              <a:endParaRPr lang="en-US" altLang="ko-KR" sz="2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5851" y="472455"/>
              <a:ext cx="430735" cy="407528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5161280" y="287022"/>
            <a:ext cx="5994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자신이 뛰었던 거리와 시간 평균속도를 알 수 있음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그래프를 스스로 확인할 수 있으므로 어느 구간에서 더 빠르게 뛰어야 하는지 어느 구간에서 페이스조절을 해야 하는지 알 수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20" name="그룹 19"/>
          <p:cNvGrpSpPr/>
          <p:nvPr/>
        </p:nvGrpSpPr>
        <p:grpSpPr>
          <a:xfrm>
            <a:off x="215109" y="170077"/>
            <a:ext cx="1799555" cy="973193"/>
            <a:chOff x="215109" y="-22544"/>
            <a:chExt cx="3836270" cy="2069303"/>
          </a:xfrm>
        </p:grpSpPr>
        <p:grpSp>
          <p:nvGrpSpPr>
            <p:cNvPr id="22" name="그룹 21"/>
            <p:cNvGrpSpPr/>
            <p:nvPr/>
          </p:nvGrpSpPr>
          <p:grpSpPr>
            <a:xfrm>
              <a:off x="1532247" y="-22544"/>
              <a:ext cx="2519132" cy="2069303"/>
              <a:chOff x="567466" y="-76730"/>
              <a:chExt cx="2519132" cy="2069303"/>
            </a:xfrm>
          </p:grpSpPr>
          <p:grpSp>
            <p:nvGrpSpPr>
              <p:cNvPr id="27" name="그룹 26"/>
              <p:cNvGrpSpPr/>
              <p:nvPr/>
            </p:nvGrpSpPr>
            <p:grpSpPr>
              <a:xfrm>
                <a:off x="567466" y="880049"/>
                <a:ext cx="2519132" cy="1112524"/>
                <a:chOff x="1277679" y="1013745"/>
                <a:chExt cx="2519132" cy="1112524"/>
              </a:xfrm>
            </p:grpSpPr>
            <p:sp>
              <p:nvSpPr>
                <p:cNvPr id="29" name="직사각형 28"/>
                <p:cNvSpPr/>
                <p:nvPr/>
              </p:nvSpPr>
              <p:spPr>
                <a:xfrm>
                  <a:off x="1277679" y="1255567"/>
                  <a:ext cx="1159136" cy="654427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ko-KR" altLang="en-US" sz="1400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체력</a:t>
                  </a:r>
                  <a:endParaRPr lang="en-US" altLang="ko-KR" sz="1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30" name="직사각형 29"/>
                <p:cNvSpPr/>
                <p:nvPr/>
              </p:nvSpPr>
              <p:spPr>
                <a:xfrm>
                  <a:off x="2325461" y="1013745"/>
                  <a:ext cx="1471350" cy="1112524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ko-KR" sz="2800" b="1" dirty="0">
                      <a:ln w="12700" cmpd="sng">
                        <a:solidFill>
                          <a:schemeClr val="accent4"/>
                        </a:solidFill>
                        <a:prstDash val="solid"/>
                      </a:ln>
                      <a:gradFill>
                        <a:gsLst>
                          <a:gs pos="0">
                            <a:schemeClr val="accent4"/>
                          </a:gs>
                          <a:gs pos="4000">
                            <a:schemeClr val="accent4">
                              <a:lumMod val="60000"/>
                              <a:lumOff val="40000"/>
                            </a:schemeClr>
                          </a:gs>
                          <a:gs pos="87000">
                            <a:schemeClr val="accent4">
                              <a:lumMod val="20000"/>
                              <a:lumOff val="80000"/>
                            </a:schemeClr>
                          </a:gs>
                        </a:gsLst>
                        <a:lin ang="5400000"/>
                      </a:gradFill>
                    </a:rPr>
                    <a:t>Up</a:t>
                  </a:r>
                  <a:endParaRPr lang="en-US" altLang="ko-KR" sz="2800" b="1" cap="none" spc="0" dirty="0">
                    <a:ln w="12700" cmpd="sng">
                      <a:solidFill>
                        <a:schemeClr val="accent4"/>
                      </a:solidFill>
                      <a:prstDash val="solid"/>
                    </a:ln>
                    <a:gradFill>
                      <a:gsLst>
                        <a:gs pos="0">
                          <a:schemeClr val="accent4"/>
                        </a:gs>
                        <a:gs pos="4000">
                          <a:schemeClr val="accent4">
                            <a:lumMod val="60000"/>
                            <a:lumOff val="40000"/>
                          </a:schemeClr>
                        </a:gs>
                        <a:gs pos="87000">
                          <a:schemeClr val="accent4">
                            <a:lumMod val="20000"/>
                            <a:lumOff val="80000"/>
                          </a:schemeClr>
                        </a:gs>
                      </a:gsLst>
                      <a:lin ang="5400000"/>
                    </a:gradFill>
                    <a:effectLst/>
                  </a:endParaRPr>
                </a:p>
              </p:txBody>
            </p:sp>
          </p:grpSp>
          <p:pic>
            <p:nvPicPr>
              <p:cNvPr id="28" name="그림 27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0977" y="-76730"/>
                <a:ext cx="1085891" cy="1223538"/>
              </a:xfrm>
              <a:prstGeom prst="rect">
                <a:avLst/>
              </a:prstGeom>
            </p:spPr>
          </p:pic>
        </p:grpSp>
        <p:sp>
          <p:nvSpPr>
            <p:cNvPr id="23" name="TextBox 22"/>
            <p:cNvSpPr txBox="1"/>
            <p:nvPr/>
          </p:nvSpPr>
          <p:spPr>
            <a:xfrm>
              <a:off x="215109" y="856425"/>
              <a:ext cx="1695622" cy="654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Hi-Pass</a:t>
              </a:r>
              <a:endParaRPr lang="ko-KR" altLang="en-US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4" name="직선 연결선 23"/>
            <p:cNvCxnSpPr/>
            <p:nvPr/>
          </p:nvCxnSpPr>
          <p:spPr>
            <a:xfrm>
              <a:off x="283776" y="437625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488724" y="632063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651641" y="826507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824261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4829452" cy="6858000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457200" y="3180789"/>
            <a:ext cx="1879600" cy="568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현재 비밀번호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2516252" y="3180789"/>
            <a:ext cx="1558031" cy="568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457200" y="3898758"/>
            <a:ext cx="1879600" cy="568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새로운 비밀번호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2516251" y="3920599"/>
            <a:ext cx="1558031" cy="568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23075" y="1741332"/>
            <a:ext cx="45833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비밀번호 변경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직사각형 21">
            <a:hlinkClick r:id="rId2" action="ppaction://hlinksldjump"/>
          </p:cNvPr>
          <p:cNvSpPr/>
          <p:nvPr/>
        </p:nvSpPr>
        <p:spPr>
          <a:xfrm>
            <a:off x="643085" y="5647241"/>
            <a:ext cx="3222593" cy="568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비밀번호 변경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457200" y="4660410"/>
            <a:ext cx="1879600" cy="568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비밀번호 확인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516251" y="4660410"/>
            <a:ext cx="1558031" cy="568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3" name="그룹 22"/>
          <p:cNvGrpSpPr/>
          <p:nvPr/>
        </p:nvGrpSpPr>
        <p:grpSpPr>
          <a:xfrm>
            <a:off x="2640395" y="472455"/>
            <a:ext cx="1876191" cy="523211"/>
            <a:chOff x="2640395" y="472455"/>
            <a:chExt cx="1876191" cy="523211"/>
          </a:xfrm>
        </p:grpSpPr>
        <p:sp>
          <p:nvSpPr>
            <p:cNvPr id="24" name="직사각형 23">
              <a:hlinkClick r:id="rId2" action="ppaction://hlinksldjump"/>
            </p:cNvPr>
            <p:cNvSpPr/>
            <p:nvPr/>
          </p:nvSpPr>
          <p:spPr>
            <a:xfrm>
              <a:off x="2640395" y="595556"/>
              <a:ext cx="1563326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ko-KR" altLang="en-US" sz="2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학생</a:t>
              </a:r>
              <a:r>
                <a:rPr lang="ko-KR" altLang="en-US" sz="2000" b="1" cap="none" spc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 </a:t>
              </a:r>
              <a:r>
                <a:rPr lang="en-US" altLang="ko-KR" sz="2000" b="1" cap="none" spc="0" dirty="0" err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ver</a:t>
              </a:r>
              <a:endParaRPr lang="en-US" altLang="ko-KR" sz="2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5851" y="472455"/>
              <a:ext cx="430735" cy="407528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5100320" y="287022"/>
            <a:ext cx="63093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학생이 본인의 비밀번호를 변경할 수 있음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자신의 페이지엔 본인의 키나 몸무게 같은 민감한 정보가 있으므로 다른 학생이 자신의 페이지에 들어오지 못하게 하기 위함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비밀번호 변경 클릭</a:t>
            </a:r>
          </a:p>
        </p:txBody>
      </p:sp>
      <p:grpSp>
        <p:nvGrpSpPr>
          <p:cNvPr id="26" name="그룹 25"/>
          <p:cNvGrpSpPr/>
          <p:nvPr/>
        </p:nvGrpSpPr>
        <p:grpSpPr>
          <a:xfrm>
            <a:off x="215109" y="170077"/>
            <a:ext cx="1799555" cy="973193"/>
            <a:chOff x="215109" y="-22544"/>
            <a:chExt cx="3836270" cy="2069303"/>
          </a:xfrm>
        </p:grpSpPr>
        <p:grpSp>
          <p:nvGrpSpPr>
            <p:cNvPr id="27" name="그룹 26"/>
            <p:cNvGrpSpPr/>
            <p:nvPr/>
          </p:nvGrpSpPr>
          <p:grpSpPr>
            <a:xfrm>
              <a:off x="1532247" y="-22544"/>
              <a:ext cx="2519132" cy="2069303"/>
              <a:chOff x="567466" y="-76730"/>
              <a:chExt cx="2519132" cy="2069303"/>
            </a:xfrm>
          </p:grpSpPr>
          <p:grpSp>
            <p:nvGrpSpPr>
              <p:cNvPr id="32" name="그룹 31"/>
              <p:cNvGrpSpPr/>
              <p:nvPr/>
            </p:nvGrpSpPr>
            <p:grpSpPr>
              <a:xfrm>
                <a:off x="567466" y="880049"/>
                <a:ext cx="2519132" cy="1112524"/>
                <a:chOff x="1277679" y="1013745"/>
                <a:chExt cx="2519132" cy="1112524"/>
              </a:xfrm>
            </p:grpSpPr>
            <p:sp>
              <p:nvSpPr>
                <p:cNvPr id="34" name="직사각형 33"/>
                <p:cNvSpPr/>
                <p:nvPr/>
              </p:nvSpPr>
              <p:spPr>
                <a:xfrm>
                  <a:off x="1277679" y="1255567"/>
                  <a:ext cx="1159136" cy="654427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ko-KR" altLang="en-US" sz="1400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체력</a:t>
                  </a:r>
                  <a:endParaRPr lang="en-US" altLang="ko-KR" sz="1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35" name="직사각형 34"/>
                <p:cNvSpPr/>
                <p:nvPr/>
              </p:nvSpPr>
              <p:spPr>
                <a:xfrm>
                  <a:off x="2325461" y="1013745"/>
                  <a:ext cx="1471350" cy="1112524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ko-KR" sz="2800" b="1" dirty="0">
                      <a:ln w="12700" cmpd="sng">
                        <a:solidFill>
                          <a:schemeClr val="accent4"/>
                        </a:solidFill>
                        <a:prstDash val="solid"/>
                      </a:ln>
                      <a:gradFill>
                        <a:gsLst>
                          <a:gs pos="0">
                            <a:schemeClr val="accent4"/>
                          </a:gs>
                          <a:gs pos="4000">
                            <a:schemeClr val="accent4">
                              <a:lumMod val="60000"/>
                              <a:lumOff val="40000"/>
                            </a:schemeClr>
                          </a:gs>
                          <a:gs pos="87000">
                            <a:schemeClr val="accent4">
                              <a:lumMod val="20000"/>
                              <a:lumOff val="80000"/>
                            </a:schemeClr>
                          </a:gs>
                        </a:gsLst>
                        <a:lin ang="5400000"/>
                      </a:gradFill>
                    </a:rPr>
                    <a:t>Up</a:t>
                  </a:r>
                  <a:endParaRPr lang="en-US" altLang="ko-KR" sz="2800" b="1" cap="none" spc="0" dirty="0">
                    <a:ln w="12700" cmpd="sng">
                      <a:solidFill>
                        <a:schemeClr val="accent4"/>
                      </a:solidFill>
                      <a:prstDash val="solid"/>
                    </a:ln>
                    <a:gradFill>
                      <a:gsLst>
                        <a:gs pos="0">
                          <a:schemeClr val="accent4"/>
                        </a:gs>
                        <a:gs pos="4000">
                          <a:schemeClr val="accent4">
                            <a:lumMod val="60000"/>
                            <a:lumOff val="40000"/>
                          </a:schemeClr>
                        </a:gs>
                        <a:gs pos="87000">
                          <a:schemeClr val="accent4">
                            <a:lumMod val="20000"/>
                            <a:lumOff val="80000"/>
                          </a:schemeClr>
                        </a:gs>
                      </a:gsLst>
                      <a:lin ang="5400000"/>
                    </a:gradFill>
                    <a:effectLst/>
                  </a:endParaRPr>
                </a:p>
              </p:txBody>
            </p:sp>
          </p:grpSp>
          <p:pic>
            <p:nvPicPr>
              <p:cNvPr id="33" name="그림 32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0977" y="-76730"/>
                <a:ext cx="1085891" cy="1223538"/>
              </a:xfrm>
              <a:prstGeom prst="rect">
                <a:avLst/>
              </a:prstGeom>
            </p:spPr>
          </p:pic>
        </p:grpSp>
        <p:sp>
          <p:nvSpPr>
            <p:cNvPr id="28" name="TextBox 27"/>
            <p:cNvSpPr txBox="1"/>
            <p:nvPr/>
          </p:nvSpPr>
          <p:spPr>
            <a:xfrm>
              <a:off x="215109" y="856425"/>
              <a:ext cx="1695622" cy="654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Hi-Pass</a:t>
              </a:r>
              <a:endParaRPr lang="ko-KR" altLang="en-US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9" name="직선 연결선 28"/>
            <p:cNvCxnSpPr/>
            <p:nvPr/>
          </p:nvCxnSpPr>
          <p:spPr>
            <a:xfrm>
              <a:off x="283776" y="437625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488724" y="632063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>
              <a:off x="651641" y="826507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828028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4829452" cy="6858000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69323" y="1741332"/>
            <a:ext cx="38908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달리기 방법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2640395" y="472455"/>
            <a:ext cx="1876191" cy="523211"/>
            <a:chOff x="2640395" y="472455"/>
            <a:chExt cx="1876191" cy="523211"/>
          </a:xfrm>
        </p:grpSpPr>
        <p:sp>
          <p:nvSpPr>
            <p:cNvPr id="24" name="직사각형 23">
              <a:hlinkClick r:id="rId2" action="ppaction://hlinksldjump"/>
            </p:cNvPr>
            <p:cNvSpPr/>
            <p:nvPr/>
          </p:nvSpPr>
          <p:spPr>
            <a:xfrm>
              <a:off x="2640395" y="595556"/>
              <a:ext cx="1563326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ko-KR" altLang="en-US" sz="2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학생</a:t>
              </a:r>
              <a:r>
                <a:rPr lang="ko-KR" altLang="en-US" sz="2000" b="1" cap="none" spc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 </a:t>
              </a:r>
              <a:r>
                <a:rPr lang="en-US" altLang="ko-KR" sz="2000" b="1" cap="none" spc="0" dirty="0" err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ver</a:t>
              </a:r>
              <a:endParaRPr lang="en-US" altLang="ko-KR" sz="2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5851" y="472455"/>
              <a:ext cx="430735" cy="407528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5191760" y="287022"/>
            <a:ext cx="62890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올바른 달리기 자세를 알려주는 영상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학생이 스스로 보며 올바른 자세를 학습할 수 있음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자기주도 학습을 위함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각 탭을 클릭하면 달리기 지도 영상이 나옴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홈버튼</a:t>
            </a:r>
            <a:r>
              <a:rPr lang="ko-KR" altLang="en-US" dirty="0"/>
              <a:t> 클릭</a:t>
            </a:r>
          </a:p>
        </p:txBody>
      </p:sp>
      <p:sp>
        <p:nvSpPr>
          <p:cNvPr id="3" name="사각형: 둥근 모서리 2"/>
          <p:cNvSpPr/>
          <p:nvPr/>
        </p:nvSpPr>
        <p:spPr>
          <a:xfrm>
            <a:off x="773723" y="2843684"/>
            <a:ext cx="3429998" cy="854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호흡법 및 자세</a:t>
            </a:r>
          </a:p>
        </p:txBody>
      </p:sp>
      <p:sp>
        <p:nvSpPr>
          <p:cNvPr id="17" name="사각형: 둥근 모서리 16"/>
          <p:cNvSpPr/>
          <p:nvPr/>
        </p:nvSpPr>
        <p:spPr>
          <a:xfrm>
            <a:off x="785448" y="3930578"/>
            <a:ext cx="3429998" cy="854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단거리</a:t>
            </a:r>
          </a:p>
        </p:txBody>
      </p:sp>
      <p:sp>
        <p:nvSpPr>
          <p:cNvPr id="18" name="사각형: 둥근 모서리 17"/>
          <p:cNvSpPr/>
          <p:nvPr/>
        </p:nvSpPr>
        <p:spPr>
          <a:xfrm>
            <a:off x="735205" y="5096187"/>
            <a:ext cx="3429998" cy="854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오래 걷기</a:t>
            </a:r>
            <a:r>
              <a:rPr lang="en-US" altLang="ko-KR" dirty="0"/>
              <a:t>,</a:t>
            </a:r>
            <a:r>
              <a:rPr lang="ko-KR" altLang="en-US" dirty="0"/>
              <a:t> 달리기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215109" y="170077"/>
            <a:ext cx="1799555" cy="973193"/>
            <a:chOff x="215109" y="-22544"/>
            <a:chExt cx="3836270" cy="2069303"/>
          </a:xfrm>
        </p:grpSpPr>
        <p:grpSp>
          <p:nvGrpSpPr>
            <p:cNvPr id="20" name="그룹 19"/>
            <p:cNvGrpSpPr/>
            <p:nvPr/>
          </p:nvGrpSpPr>
          <p:grpSpPr>
            <a:xfrm>
              <a:off x="1532247" y="-22544"/>
              <a:ext cx="2519132" cy="2069303"/>
              <a:chOff x="567466" y="-76730"/>
              <a:chExt cx="2519132" cy="2069303"/>
            </a:xfrm>
          </p:grpSpPr>
          <p:grpSp>
            <p:nvGrpSpPr>
              <p:cNvPr id="28" name="그룹 27"/>
              <p:cNvGrpSpPr/>
              <p:nvPr/>
            </p:nvGrpSpPr>
            <p:grpSpPr>
              <a:xfrm>
                <a:off x="567466" y="880049"/>
                <a:ext cx="2519132" cy="1112524"/>
                <a:chOff x="1277679" y="1013745"/>
                <a:chExt cx="2519132" cy="1112524"/>
              </a:xfrm>
            </p:grpSpPr>
            <p:sp>
              <p:nvSpPr>
                <p:cNvPr id="30" name="직사각형 29"/>
                <p:cNvSpPr/>
                <p:nvPr/>
              </p:nvSpPr>
              <p:spPr>
                <a:xfrm>
                  <a:off x="1277679" y="1255567"/>
                  <a:ext cx="1159136" cy="654427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ko-KR" altLang="en-US" sz="1400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체력</a:t>
                  </a:r>
                  <a:endParaRPr lang="en-US" altLang="ko-KR" sz="1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31" name="직사각형 30"/>
                <p:cNvSpPr/>
                <p:nvPr/>
              </p:nvSpPr>
              <p:spPr>
                <a:xfrm>
                  <a:off x="2325461" y="1013745"/>
                  <a:ext cx="1471350" cy="1112524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ko-KR" sz="2800" b="1" dirty="0">
                      <a:ln w="12700" cmpd="sng">
                        <a:solidFill>
                          <a:schemeClr val="accent4"/>
                        </a:solidFill>
                        <a:prstDash val="solid"/>
                      </a:ln>
                      <a:gradFill>
                        <a:gsLst>
                          <a:gs pos="0">
                            <a:schemeClr val="accent4"/>
                          </a:gs>
                          <a:gs pos="4000">
                            <a:schemeClr val="accent4">
                              <a:lumMod val="60000"/>
                              <a:lumOff val="40000"/>
                            </a:schemeClr>
                          </a:gs>
                          <a:gs pos="87000">
                            <a:schemeClr val="accent4">
                              <a:lumMod val="20000"/>
                              <a:lumOff val="80000"/>
                            </a:schemeClr>
                          </a:gs>
                        </a:gsLst>
                        <a:lin ang="5400000"/>
                      </a:gradFill>
                    </a:rPr>
                    <a:t>Up</a:t>
                  </a:r>
                  <a:endParaRPr lang="en-US" altLang="ko-KR" sz="2800" b="1" cap="none" spc="0" dirty="0">
                    <a:ln w="12700" cmpd="sng">
                      <a:solidFill>
                        <a:schemeClr val="accent4"/>
                      </a:solidFill>
                      <a:prstDash val="solid"/>
                    </a:ln>
                    <a:gradFill>
                      <a:gsLst>
                        <a:gs pos="0">
                          <a:schemeClr val="accent4"/>
                        </a:gs>
                        <a:gs pos="4000">
                          <a:schemeClr val="accent4">
                            <a:lumMod val="60000"/>
                            <a:lumOff val="40000"/>
                          </a:schemeClr>
                        </a:gs>
                        <a:gs pos="87000">
                          <a:schemeClr val="accent4">
                            <a:lumMod val="20000"/>
                            <a:lumOff val="80000"/>
                          </a:schemeClr>
                        </a:gs>
                      </a:gsLst>
                      <a:lin ang="5400000"/>
                    </a:gradFill>
                    <a:effectLst/>
                  </a:endParaRPr>
                </a:p>
              </p:txBody>
            </p:sp>
          </p:grpSp>
          <p:pic>
            <p:nvPicPr>
              <p:cNvPr id="29" name="그림 28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0977" y="-76730"/>
                <a:ext cx="1085891" cy="1223538"/>
              </a:xfrm>
              <a:prstGeom prst="rect">
                <a:avLst/>
              </a:prstGeom>
            </p:spPr>
          </p:pic>
        </p:grpSp>
        <p:sp>
          <p:nvSpPr>
            <p:cNvPr id="21" name="TextBox 20"/>
            <p:cNvSpPr txBox="1"/>
            <p:nvPr/>
          </p:nvSpPr>
          <p:spPr>
            <a:xfrm>
              <a:off x="215109" y="856425"/>
              <a:ext cx="1695622" cy="654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Hi-Pass</a:t>
              </a:r>
              <a:endParaRPr lang="ko-KR" altLang="en-US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2" name="직선 연결선 21"/>
            <p:cNvCxnSpPr/>
            <p:nvPr/>
          </p:nvCxnSpPr>
          <p:spPr>
            <a:xfrm>
              <a:off x="283776" y="437625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488724" y="632063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651641" y="826507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30523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523" y="27372"/>
            <a:ext cx="4829452" cy="6858000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938853" y="4062767"/>
            <a:ext cx="1162974" cy="455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아이디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603415" y="4062767"/>
            <a:ext cx="1558031" cy="455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060102</a:t>
            </a:r>
            <a:endParaRPr lang="ko-KR" altLang="en-US" dirty="0"/>
          </a:p>
        </p:txBody>
      </p:sp>
      <p:sp>
        <p:nvSpPr>
          <p:cNvPr id="26" name="직사각형 25">
            <a:hlinkClick r:id="rId2" action="ppaction://hlinksldjump"/>
          </p:cNvPr>
          <p:cNvSpPr/>
          <p:nvPr/>
        </p:nvSpPr>
        <p:spPr>
          <a:xfrm>
            <a:off x="1575271" y="5548478"/>
            <a:ext cx="1558031" cy="568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938853" y="3348516"/>
            <a:ext cx="1162974" cy="455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학교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2603415" y="3348516"/>
            <a:ext cx="1558031" cy="455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양감초등학교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933848" y="4742147"/>
            <a:ext cx="1162974" cy="455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비밀번호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603414" y="4727108"/>
            <a:ext cx="1558031" cy="455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0000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059680" y="143624"/>
            <a:ext cx="682752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학생버전 로그인 화면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학교 학년 반 번호 비밀번호를 입력해야 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너무 입력할 것이 많은 것 같기도</a:t>
            </a:r>
            <a:r>
              <a:rPr lang="en-US" altLang="ko-KR" dirty="0"/>
              <a:t>…</a:t>
            </a:r>
          </a:p>
          <a:p>
            <a:endParaRPr lang="en-US" altLang="ko-KR" dirty="0"/>
          </a:p>
          <a:p>
            <a:r>
              <a:rPr lang="ko-KR" altLang="en-US" dirty="0"/>
              <a:t>학생이 학생 명단을 업데이트 하면 학생이 로그인 할 수 있음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학생의 최초 비밀번호는 </a:t>
            </a:r>
            <a:r>
              <a:rPr lang="en-US" altLang="ko-KR" dirty="0"/>
              <a:t>0000, </a:t>
            </a:r>
            <a:r>
              <a:rPr lang="ko-KR" altLang="en-US" dirty="0"/>
              <a:t>로그인 이후에 스스로 바꿀 수 있음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아이디는 학년</a:t>
            </a:r>
            <a:r>
              <a:rPr lang="en-US" altLang="ko-KR" dirty="0"/>
              <a:t>,</a:t>
            </a:r>
            <a:r>
              <a:rPr lang="ko-KR" altLang="en-US" dirty="0"/>
              <a:t>반</a:t>
            </a:r>
            <a:r>
              <a:rPr lang="en-US" altLang="ko-KR" dirty="0"/>
              <a:t>,</a:t>
            </a:r>
            <a:r>
              <a:rPr lang="ko-KR" altLang="en-US" dirty="0"/>
              <a:t>번호로</a:t>
            </a:r>
            <a:r>
              <a:rPr lang="en-US" altLang="ko-KR" dirty="0"/>
              <a:t> 6</a:t>
            </a:r>
            <a:r>
              <a:rPr lang="ko-KR" altLang="en-US" dirty="0"/>
              <a:t>학년 </a:t>
            </a:r>
            <a:r>
              <a:rPr lang="en-US" altLang="ko-KR" dirty="0"/>
              <a:t>1</a:t>
            </a:r>
            <a:r>
              <a:rPr lang="ko-KR" altLang="en-US" dirty="0"/>
              <a:t>반 </a:t>
            </a:r>
            <a:r>
              <a:rPr lang="en-US" altLang="ko-KR" dirty="0"/>
              <a:t>2</a:t>
            </a:r>
            <a:r>
              <a:rPr lang="ko-KR" altLang="en-US" dirty="0"/>
              <a:t>번 이면 </a:t>
            </a:r>
            <a:r>
              <a:rPr lang="en-US" altLang="ko-KR" dirty="0"/>
              <a:t>060102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로그인 클릭</a:t>
            </a:r>
            <a:endParaRPr lang="en-US" altLang="ko-KR" dirty="0"/>
          </a:p>
        </p:txBody>
      </p:sp>
      <p:grpSp>
        <p:nvGrpSpPr>
          <p:cNvPr id="29" name="그룹 28"/>
          <p:cNvGrpSpPr/>
          <p:nvPr/>
        </p:nvGrpSpPr>
        <p:grpSpPr>
          <a:xfrm>
            <a:off x="215109" y="143436"/>
            <a:ext cx="3836270" cy="2256170"/>
            <a:chOff x="215109" y="143436"/>
            <a:chExt cx="3836270" cy="2256170"/>
          </a:xfrm>
        </p:grpSpPr>
        <p:grpSp>
          <p:nvGrpSpPr>
            <p:cNvPr id="31" name="그룹 30"/>
            <p:cNvGrpSpPr/>
            <p:nvPr/>
          </p:nvGrpSpPr>
          <p:grpSpPr>
            <a:xfrm>
              <a:off x="1099633" y="143436"/>
              <a:ext cx="2951746" cy="2256170"/>
              <a:chOff x="134852" y="89250"/>
              <a:chExt cx="2951746" cy="2256170"/>
            </a:xfrm>
          </p:grpSpPr>
          <p:grpSp>
            <p:nvGrpSpPr>
              <p:cNvPr id="39" name="그룹 38"/>
              <p:cNvGrpSpPr/>
              <p:nvPr/>
            </p:nvGrpSpPr>
            <p:grpSpPr>
              <a:xfrm>
                <a:off x="134852" y="880049"/>
                <a:ext cx="2951746" cy="1465371"/>
                <a:chOff x="845065" y="1013745"/>
                <a:chExt cx="2951746" cy="1465371"/>
              </a:xfrm>
            </p:grpSpPr>
            <p:sp>
              <p:nvSpPr>
                <p:cNvPr id="41" name="직사각형 40"/>
                <p:cNvSpPr/>
                <p:nvPr/>
              </p:nvSpPr>
              <p:spPr>
                <a:xfrm>
                  <a:off x="845065" y="1555786"/>
                  <a:ext cx="1569661" cy="923330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ko-KR" altLang="en-US" sz="5400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체력</a:t>
                  </a:r>
                  <a:endParaRPr lang="en-US" altLang="ko-KR" sz="5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42" name="직사각형 41"/>
                <p:cNvSpPr/>
                <p:nvPr/>
              </p:nvSpPr>
              <p:spPr>
                <a:xfrm>
                  <a:off x="2325461" y="1013745"/>
                  <a:ext cx="1471350" cy="1200329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ko-KR" sz="7200" b="1" dirty="0">
                      <a:ln w="12700" cmpd="sng">
                        <a:solidFill>
                          <a:schemeClr val="accent4"/>
                        </a:solidFill>
                        <a:prstDash val="solid"/>
                      </a:ln>
                      <a:gradFill>
                        <a:gsLst>
                          <a:gs pos="0">
                            <a:schemeClr val="accent4"/>
                          </a:gs>
                          <a:gs pos="4000">
                            <a:schemeClr val="accent4">
                              <a:lumMod val="60000"/>
                              <a:lumOff val="40000"/>
                            </a:schemeClr>
                          </a:gs>
                          <a:gs pos="87000">
                            <a:schemeClr val="accent4">
                              <a:lumMod val="20000"/>
                              <a:lumOff val="80000"/>
                            </a:schemeClr>
                          </a:gs>
                        </a:gsLst>
                        <a:lin ang="5400000"/>
                      </a:gradFill>
                    </a:rPr>
                    <a:t>Up</a:t>
                  </a:r>
                  <a:endParaRPr lang="en-US" altLang="ko-KR" sz="7200" b="1" cap="none" spc="0" dirty="0">
                    <a:ln w="12700" cmpd="sng">
                      <a:solidFill>
                        <a:schemeClr val="accent4"/>
                      </a:solidFill>
                      <a:prstDash val="solid"/>
                    </a:ln>
                    <a:gradFill>
                      <a:gsLst>
                        <a:gs pos="0">
                          <a:schemeClr val="accent4"/>
                        </a:gs>
                        <a:gs pos="4000">
                          <a:schemeClr val="accent4">
                            <a:lumMod val="60000"/>
                            <a:lumOff val="40000"/>
                          </a:schemeClr>
                        </a:gs>
                        <a:gs pos="87000">
                          <a:schemeClr val="accent4">
                            <a:lumMod val="20000"/>
                            <a:lumOff val="80000"/>
                          </a:schemeClr>
                        </a:gs>
                      </a:gsLst>
                      <a:lin ang="5400000"/>
                    </a:gradFill>
                    <a:effectLst/>
                  </a:endParaRPr>
                </a:p>
              </p:txBody>
            </p:sp>
          </p:grpSp>
          <p:pic>
            <p:nvPicPr>
              <p:cNvPr id="40" name="그림 39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7400" y="89250"/>
                <a:ext cx="1085890" cy="1223538"/>
              </a:xfrm>
              <a:prstGeom prst="rect">
                <a:avLst/>
              </a:prstGeom>
            </p:spPr>
          </p:pic>
        </p:grpSp>
        <p:sp>
          <p:nvSpPr>
            <p:cNvPr id="35" name="TextBox 34"/>
            <p:cNvSpPr txBox="1"/>
            <p:nvPr/>
          </p:nvSpPr>
          <p:spPr>
            <a:xfrm>
              <a:off x="215109" y="856425"/>
              <a:ext cx="16956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Hi-Pass</a:t>
              </a:r>
              <a:endParaRPr lang="ko-KR" altLang="en-US" sz="3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36" name="직선 연결선 35"/>
            <p:cNvCxnSpPr/>
            <p:nvPr/>
          </p:nvCxnSpPr>
          <p:spPr>
            <a:xfrm>
              <a:off x="283776" y="437625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488724" y="632063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>
              <a:off x="651641" y="826507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889064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4829452" cy="6858000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937399" y="1173161"/>
            <a:ext cx="29546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미션부여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사각형: 둥근 모서리 32"/>
          <p:cNvSpPr/>
          <p:nvPr/>
        </p:nvSpPr>
        <p:spPr>
          <a:xfrm>
            <a:off x="164708" y="3004348"/>
            <a:ext cx="617612" cy="16487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미션</a:t>
            </a:r>
          </a:p>
        </p:txBody>
      </p:sp>
      <p:sp>
        <p:nvSpPr>
          <p:cNvPr id="36" name="사각형: 둥근 모서리 35"/>
          <p:cNvSpPr/>
          <p:nvPr/>
        </p:nvSpPr>
        <p:spPr>
          <a:xfrm>
            <a:off x="164708" y="4973320"/>
            <a:ext cx="617612" cy="1412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미션</a:t>
            </a:r>
            <a:endParaRPr lang="en-US" altLang="ko-KR" dirty="0"/>
          </a:p>
          <a:p>
            <a:pPr algn="ctr"/>
            <a:r>
              <a:rPr lang="ko-KR" altLang="en-US" dirty="0"/>
              <a:t>변경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961776" y="4991348"/>
            <a:ext cx="3556460" cy="6299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15km </a:t>
            </a:r>
            <a:r>
              <a:rPr lang="ko-KR" altLang="en-US" dirty="0">
                <a:solidFill>
                  <a:schemeClr val="tx1"/>
                </a:solidFill>
              </a:rPr>
              <a:t>뛰기</a:t>
            </a:r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6597673"/>
              </p:ext>
            </p:extLst>
          </p:nvPr>
        </p:nvGraphicFramePr>
        <p:xfrm>
          <a:off x="961776" y="2982616"/>
          <a:ext cx="3556460" cy="1670458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711292">
                  <a:extLst>
                    <a:ext uri="{9D8B030D-6E8A-4147-A177-3AD203B41FA5}">
                      <a16:colId xmlns:a16="http://schemas.microsoft.com/office/drawing/2014/main" val="4223624020"/>
                    </a:ext>
                  </a:extLst>
                </a:gridCol>
                <a:gridCol w="711292">
                  <a:extLst>
                    <a:ext uri="{9D8B030D-6E8A-4147-A177-3AD203B41FA5}">
                      <a16:colId xmlns:a16="http://schemas.microsoft.com/office/drawing/2014/main" val="1789704158"/>
                    </a:ext>
                  </a:extLst>
                </a:gridCol>
                <a:gridCol w="711292">
                  <a:extLst>
                    <a:ext uri="{9D8B030D-6E8A-4147-A177-3AD203B41FA5}">
                      <a16:colId xmlns:a16="http://schemas.microsoft.com/office/drawing/2014/main" val="1860319687"/>
                    </a:ext>
                  </a:extLst>
                </a:gridCol>
                <a:gridCol w="711292">
                  <a:extLst>
                    <a:ext uri="{9D8B030D-6E8A-4147-A177-3AD203B41FA5}">
                      <a16:colId xmlns:a16="http://schemas.microsoft.com/office/drawing/2014/main" val="897788880"/>
                    </a:ext>
                  </a:extLst>
                </a:gridCol>
                <a:gridCol w="711292">
                  <a:extLst>
                    <a:ext uri="{9D8B030D-6E8A-4147-A177-3AD203B41FA5}">
                      <a16:colId xmlns:a16="http://schemas.microsoft.com/office/drawing/2014/main" val="2776498728"/>
                    </a:ext>
                  </a:extLst>
                </a:gridCol>
              </a:tblGrid>
              <a:tr h="8352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10km</a:t>
                      </a:r>
                      <a:r>
                        <a:rPr lang="ko-KR" altLang="en-US" sz="1100" dirty="0"/>
                        <a:t> 뛰기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</a:t>
                      </a:r>
                      <a:r>
                        <a:rPr lang="ko-KR" altLang="en-US" sz="1100" dirty="0"/>
                        <a:t>시간 뛰기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1km </a:t>
                      </a:r>
                    </a:p>
                    <a:p>
                      <a:pPr algn="ctr" latinLnBrk="1"/>
                      <a:r>
                        <a:rPr lang="en-US" altLang="ko-KR" sz="1100" dirty="0"/>
                        <a:t>10</a:t>
                      </a:r>
                      <a:r>
                        <a:rPr lang="ko-KR" altLang="en-US" sz="1100" dirty="0"/>
                        <a:t>분 안에 뛰기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2km </a:t>
                      </a:r>
                    </a:p>
                    <a:p>
                      <a:pPr algn="ctr" latinLnBrk="1"/>
                      <a:r>
                        <a:rPr lang="en-US" altLang="ko-KR" sz="1100" dirty="0"/>
                        <a:t>20</a:t>
                      </a:r>
                      <a:r>
                        <a:rPr lang="ko-KR" altLang="en-US" sz="1100" dirty="0"/>
                        <a:t>분 안에 뛰기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15km</a:t>
                      </a:r>
                      <a:r>
                        <a:rPr lang="ko-KR" altLang="en-US" sz="1100" dirty="0"/>
                        <a:t> 뛰기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0154241"/>
                  </a:ext>
                </a:extLst>
              </a:tr>
              <a:tr h="8352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1km</a:t>
                      </a:r>
                      <a:r>
                        <a:rPr lang="ko-KR" altLang="en-US" sz="1100" dirty="0"/>
                        <a:t> </a:t>
                      </a:r>
                      <a:endParaRPr lang="en-US" altLang="ko-KR" sz="1100" dirty="0"/>
                    </a:p>
                    <a:p>
                      <a:pPr algn="ctr" latinLnBrk="1"/>
                      <a:r>
                        <a:rPr lang="en-US" altLang="ko-KR" sz="1100" dirty="0"/>
                        <a:t>8</a:t>
                      </a:r>
                      <a:r>
                        <a:rPr lang="ko-KR" altLang="en-US" sz="1100" dirty="0"/>
                        <a:t>분 안에 뛰기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1.5km</a:t>
                      </a:r>
                      <a:r>
                        <a:rPr lang="ko-KR" altLang="en-US" sz="1100" dirty="0"/>
                        <a:t> 한번에 뛰기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20km </a:t>
                      </a:r>
                      <a:r>
                        <a:rPr lang="ko-KR" altLang="en-US" sz="1100" dirty="0"/>
                        <a:t>뛰기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4</a:t>
                      </a:r>
                      <a:r>
                        <a:rPr lang="ko-KR" altLang="en-US" sz="1100" dirty="0"/>
                        <a:t>시간 뛰기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1km</a:t>
                      </a:r>
                      <a:r>
                        <a:rPr lang="ko-KR" altLang="en-US" sz="1100" dirty="0"/>
                        <a:t> </a:t>
                      </a:r>
                      <a:endParaRPr lang="en-US" altLang="ko-KR" sz="1100" dirty="0"/>
                    </a:p>
                    <a:p>
                      <a:pPr algn="ctr" latinLnBrk="1"/>
                      <a:r>
                        <a:rPr lang="en-US" altLang="ko-KR" sz="1100" dirty="0"/>
                        <a:t>6</a:t>
                      </a:r>
                      <a:r>
                        <a:rPr lang="ko-KR" altLang="en-US" sz="1100" dirty="0"/>
                        <a:t>분 안에 뛰기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4873883"/>
                  </a:ext>
                </a:extLst>
              </a:tr>
            </a:tbl>
          </a:graphicData>
        </a:graphic>
      </p:graphicFrame>
      <p:sp>
        <p:nvSpPr>
          <p:cNvPr id="39" name="직사각형 38"/>
          <p:cNvSpPr/>
          <p:nvPr/>
        </p:nvSpPr>
        <p:spPr>
          <a:xfrm>
            <a:off x="2640394" y="5768588"/>
            <a:ext cx="1877841" cy="60408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등록하기</a:t>
            </a:r>
          </a:p>
        </p:txBody>
      </p:sp>
      <p:grpSp>
        <p:nvGrpSpPr>
          <p:cNvPr id="40" name="그룹 39"/>
          <p:cNvGrpSpPr/>
          <p:nvPr/>
        </p:nvGrpSpPr>
        <p:grpSpPr>
          <a:xfrm>
            <a:off x="2640395" y="472455"/>
            <a:ext cx="1876191" cy="523211"/>
            <a:chOff x="2640395" y="472455"/>
            <a:chExt cx="1876191" cy="523211"/>
          </a:xfrm>
        </p:grpSpPr>
        <p:sp>
          <p:nvSpPr>
            <p:cNvPr id="41" name="직사각형 40">
              <a:hlinkClick r:id="rId2" action="ppaction://hlinksldjump"/>
            </p:cNvPr>
            <p:cNvSpPr/>
            <p:nvPr/>
          </p:nvSpPr>
          <p:spPr>
            <a:xfrm>
              <a:off x="2640395" y="595556"/>
              <a:ext cx="1563326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ko-KR" altLang="en-US" sz="2000" b="1" cap="none" spc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선생님 </a:t>
              </a:r>
              <a:r>
                <a:rPr lang="en-US" altLang="ko-KR" sz="2000" b="1" cap="none" spc="0" dirty="0" err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ver</a:t>
              </a:r>
              <a:endParaRPr lang="en-US" altLang="ko-KR" sz="2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5851" y="472455"/>
              <a:ext cx="430735" cy="407528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5191760" y="287022"/>
            <a:ext cx="6319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선생님이 학생 개개인의 미션을 따로 부여할 수 있도록 했으면 좋겠음</a:t>
            </a:r>
            <a:r>
              <a:rPr lang="en-US" altLang="ko-KR" dirty="0"/>
              <a:t>.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120555" y="2094208"/>
            <a:ext cx="45022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ko-KR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학년 </a:t>
            </a:r>
            <a:r>
              <a:rPr lang="en-US" altLang="ko-K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ko-KR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반 </a:t>
            </a:r>
            <a:r>
              <a:rPr lang="ko-KR" altLang="en-U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김가가</a:t>
            </a:r>
            <a:r>
              <a:rPr lang="ko-KR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</a:t>
            </a:r>
            <a:r>
              <a:rPr lang="ko-KR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여</a:t>
            </a:r>
            <a:r>
              <a:rPr lang="en-US" altLang="ko-K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</a:t>
            </a:r>
          </a:p>
        </p:txBody>
      </p:sp>
      <p:grpSp>
        <p:nvGrpSpPr>
          <p:cNvPr id="21" name="그룹 20"/>
          <p:cNvGrpSpPr/>
          <p:nvPr/>
        </p:nvGrpSpPr>
        <p:grpSpPr>
          <a:xfrm>
            <a:off x="215109" y="170077"/>
            <a:ext cx="1799555" cy="973193"/>
            <a:chOff x="215109" y="-22544"/>
            <a:chExt cx="3836270" cy="2069303"/>
          </a:xfrm>
        </p:grpSpPr>
        <p:grpSp>
          <p:nvGrpSpPr>
            <p:cNvPr id="22" name="그룹 21"/>
            <p:cNvGrpSpPr/>
            <p:nvPr/>
          </p:nvGrpSpPr>
          <p:grpSpPr>
            <a:xfrm>
              <a:off x="1532247" y="-22544"/>
              <a:ext cx="2519132" cy="2069303"/>
              <a:chOff x="567466" y="-76730"/>
              <a:chExt cx="2519132" cy="2069303"/>
            </a:xfrm>
          </p:grpSpPr>
          <p:grpSp>
            <p:nvGrpSpPr>
              <p:cNvPr id="27" name="그룹 26"/>
              <p:cNvGrpSpPr/>
              <p:nvPr/>
            </p:nvGrpSpPr>
            <p:grpSpPr>
              <a:xfrm>
                <a:off x="567466" y="880049"/>
                <a:ext cx="2519132" cy="1112524"/>
                <a:chOff x="1277679" y="1013745"/>
                <a:chExt cx="2519132" cy="1112524"/>
              </a:xfrm>
            </p:grpSpPr>
            <p:sp>
              <p:nvSpPr>
                <p:cNvPr id="29" name="직사각형 28"/>
                <p:cNvSpPr/>
                <p:nvPr/>
              </p:nvSpPr>
              <p:spPr>
                <a:xfrm>
                  <a:off x="1277679" y="1255567"/>
                  <a:ext cx="1159136" cy="654427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ko-KR" altLang="en-US" sz="1400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체력</a:t>
                  </a:r>
                  <a:endParaRPr lang="en-US" altLang="ko-KR" sz="1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30" name="직사각형 29"/>
                <p:cNvSpPr/>
                <p:nvPr/>
              </p:nvSpPr>
              <p:spPr>
                <a:xfrm>
                  <a:off x="2325461" y="1013745"/>
                  <a:ext cx="1471350" cy="1112524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ko-KR" sz="2800" b="1" dirty="0">
                      <a:ln w="12700" cmpd="sng">
                        <a:solidFill>
                          <a:schemeClr val="accent4"/>
                        </a:solidFill>
                        <a:prstDash val="solid"/>
                      </a:ln>
                      <a:gradFill>
                        <a:gsLst>
                          <a:gs pos="0">
                            <a:schemeClr val="accent4"/>
                          </a:gs>
                          <a:gs pos="4000">
                            <a:schemeClr val="accent4">
                              <a:lumMod val="60000"/>
                              <a:lumOff val="40000"/>
                            </a:schemeClr>
                          </a:gs>
                          <a:gs pos="87000">
                            <a:schemeClr val="accent4">
                              <a:lumMod val="20000"/>
                              <a:lumOff val="80000"/>
                            </a:schemeClr>
                          </a:gs>
                        </a:gsLst>
                        <a:lin ang="5400000"/>
                      </a:gradFill>
                    </a:rPr>
                    <a:t>Up</a:t>
                  </a:r>
                  <a:endParaRPr lang="en-US" altLang="ko-KR" sz="2800" b="1" cap="none" spc="0" dirty="0">
                    <a:ln w="12700" cmpd="sng">
                      <a:solidFill>
                        <a:schemeClr val="accent4"/>
                      </a:solidFill>
                      <a:prstDash val="solid"/>
                    </a:ln>
                    <a:gradFill>
                      <a:gsLst>
                        <a:gs pos="0">
                          <a:schemeClr val="accent4"/>
                        </a:gs>
                        <a:gs pos="4000">
                          <a:schemeClr val="accent4">
                            <a:lumMod val="60000"/>
                            <a:lumOff val="40000"/>
                          </a:schemeClr>
                        </a:gs>
                        <a:gs pos="87000">
                          <a:schemeClr val="accent4">
                            <a:lumMod val="20000"/>
                            <a:lumOff val="80000"/>
                          </a:schemeClr>
                        </a:gs>
                      </a:gsLst>
                      <a:lin ang="5400000"/>
                    </a:gradFill>
                    <a:effectLst/>
                  </a:endParaRPr>
                </a:p>
              </p:txBody>
            </p:sp>
          </p:grpSp>
          <p:pic>
            <p:nvPicPr>
              <p:cNvPr id="28" name="그림 27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0977" y="-76730"/>
                <a:ext cx="1085891" cy="1223538"/>
              </a:xfrm>
              <a:prstGeom prst="rect">
                <a:avLst/>
              </a:prstGeom>
            </p:spPr>
          </p:pic>
        </p:grpSp>
        <p:sp>
          <p:nvSpPr>
            <p:cNvPr id="23" name="TextBox 22"/>
            <p:cNvSpPr txBox="1"/>
            <p:nvPr/>
          </p:nvSpPr>
          <p:spPr>
            <a:xfrm>
              <a:off x="215109" y="856425"/>
              <a:ext cx="1695622" cy="654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Hi-Pass</a:t>
              </a:r>
              <a:endParaRPr lang="ko-KR" altLang="en-US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4" name="직선 연결선 23"/>
            <p:cNvCxnSpPr/>
            <p:nvPr/>
          </p:nvCxnSpPr>
          <p:spPr>
            <a:xfrm>
              <a:off x="283776" y="437625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488724" y="632063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651641" y="826507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325809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4829452" cy="6858000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13831" y="1741332"/>
            <a:ext cx="420179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6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선생님 응원 한마디</a:t>
            </a:r>
            <a:endParaRPr lang="en-US" altLang="ko-KR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2640395" y="472455"/>
            <a:ext cx="1876191" cy="523211"/>
            <a:chOff x="2640395" y="472455"/>
            <a:chExt cx="1876191" cy="523211"/>
          </a:xfrm>
        </p:grpSpPr>
        <p:sp>
          <p:nvSpPr>
            <p:cNvPr id="24" name="직사각형 23">
              <a:hlinkClick r:id="rId2" action="ppaction://hlinksldjump"/>
            </p:cNvPr>
            <p:cNvSpPr/>
            <p:nvPr/>
          </p:nvSpPr>
          <p:spPr>
            <a:xfrm>
              <a:off x="2640395" y="595556"/>
              <a:ext cx="1563326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ko-KR" altLang="en-US" sz="2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학생</a:t>
              </a:r>
              <a:r>
                <a:rPr lang="ko-KR" altLang="en-US" sz="2000" b="1" cap="none" spc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 </a:t>
              </a:r>
              <a:r>
                <a:rPr lang="en-US" altLang="ko-KR" sz="2000" b="1" cap="none" spc="0" dirty="0" err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ver</a:t>
              </a:r>
              <a:endParaRPr lang="en-US" altLang="ko-KR" sz="2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5851" y="472455"/>
              <a:ext cx="430735" cy="407528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5191760" y="287022"/>
            <a:ext cx="6289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학생 개개인마다 선생님</a:t>
            </a:r>
            <a:r>
              <a:rPr lang="en-US" altLang="ko-KR" dirty="0"/>
              <a:t>, </a:t>
            </a:r>
            <a:r>
              <a:rPr lang="ko-KR" altLang="en-US" dirty="0"/>
              <a:t>학부모가 메모를 줄 수 있으면 좋겠음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말풍선: 모서리가 둥근 사각형 2"/>
          <p:cNvSpPr/>
          <p:nvPr/>
        </p:nvSpPr>
        <p:spPr>
          <a:xfrm>
            <a:off x="573921" y="2474365"/>
            <a:ext cx="3681609" cy="1281572"/>
          </a:xfrm>
          <a:prstGeom prst="wedgeRoundRectCallout">
            <a:avLst>
              <a:gd name="adj1" fmla="val -37755"/>
              <a:gd name="adj2" fmla="val 6139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김가가야</a:t>
            </a:r>
            <a:r>
              <a:rPr lang="ko-KR" altLang="en-US" dirty="0"/>
              <a:t> 달리기 기록이 점점 나아지고 있구나</a:t>
            </a:r>
            <a:r>
              <a:rPr lang="en-US" altLang="ko-KR" dirty="0"/>
              <a:t>~ </a:t>
            </a:r>
            <a:r>
              <a:rPr lang="ko-KR" altLang="en-US" dirty="0"/>
              <a:t>노력 파이팅 입니다</a:t>
            </a:r>
            <a:r>
              <a:rPr lang="en-US" altLang="ko-KR" dirty="0"/>
              <a:t>!!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340107" y="4269064"/>
            <a:ext cx="420179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학부모</a:t>
            </a:r>
            <a:r>
              <a:rPr lang="ko-KR" altLang="en-US" sz="36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응원 한마디</a:t>
            </a:r>
            <a:endParaRPr lang="en-US" altLang="ko-KR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말풍선: 모서리가 둥근 사각형 17"/>
          <p:cNvSpPr/>
          <p:nvPr/>
        </p:nvSpPr>
        <p:spPr>
          <a:xfrm>
            <a:off x="558156" y="5012607"/>
            <a:ext cx="3681609" cy="1281572"/>
          </a:xfrm>
          <a:prstGeom prst="wedgeRoundRectCallout">
            <a:avLst>
              <a:gd name="adj1" fmla="val -2070"/>
              <a:gd name="adj2" fmla="val 6959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우리 딸 열심히 하는 모습이 너무 대견하구나 엄마가 치킨 </a:t>
            </a:r>
            <a:r>
              <a:rPr lang="ko-KR" altLang="en-US" dirty="0" err="1"/>
              <a:t>사줄께</a:t>
            </a:r>
            <a:endParaRPr lang="ko-KR" altLang="en-US" dirty="0"/>
          </a:p>
        </p:txBody>
      </p:sp>
      <p:grpSp>
        <p:nvGrpSpPr>
          <p:cNvPr id="19" name="그룹 18"/>
          <p:cNvGrpSpPr/>
          <p:nvPr/>
        </p:nvGrpSpPr>
        <p:grpSpPr>
          <a:xfrm>
            <a:off x="215109" y="170077"/>
            <a:ext cx="1799555" cy="973193"/>
            <a:chOff x="215109" y="-22544"/>
            <a:chExt cx="3836270" cy="2069303"/>
          </a:xfrm>
        </p:grpSpPr>
        <p:grpSp>
          <p:nvGrpSpPr>
            <p:cNvPr id="20" name="그룹 19"/>
            <p:cNvGrpSpPr/>
            <p:nvPr/>
          </p:nvGrpSpPr>
          <p:grpSpPr>
            <a:xfrm>
              <a:off x="1532247" y="-22544"/>
              <a:ext cx="2519132" cy="2069303"/>
              <a:chOff x="567466" y="-76730"/>
              <a:chExt cx="2519132" cy="2069303"/>
            </a:xfrm>
          </p:grpSpPr>
          <p:grpSp>
            <p:nvGrpSpPr>
              <p:cNvPr id="28" name="그룹 27"/>
              <p:cNvGrpSpPr/>
              <p:nvPr/>
            </p:nvGrpSpPr>
            <p:grpSpPr>
              <a:xfrm>
                <a:off x="567466" y="880049"/>
                <a:ext cx="2519132" cy="1112524"/>
                <a:chOff x="1277679" y="1013745"/>
                <a:chExt cx="2519132" cy="1112524"/>
              </a:xfrm>
            </p:grpSpPr>
            <p:sp>
              <p:nvSpPr>
                <p:cNvPr id="30" name="직사각형 29"/>
                <p:cNvSpPr/>
                <p:nvPr/>
              </p:nvSpPr>
              <p:spPr>
                <a:xfrm>
                  <a:off x="1277679" y="1255567"/>
                  <a:ext cx="1159136" cy="654427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ko-KR" altLang="en-US" sz="1400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체력</a:t>
                  </a:r>
                  <a:endParaRPr lang="en-US" altLang="ko-KR" sz="1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31" name="직사각형 30"/>
                <p:cNvSpPr/>
                <p:nvPr/>
              </p:nvSpPr>
              <p:spPr>
                <a:xfrm>
                  <a:off x="2325461" y="1013745"/>
                  <a:ext cx="1471350" cy="1112524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ko-KR" sz="2800" b="1" dirty="0">
                      <a:ln w="12700" cmpd="sng">
                        <a:solidFill>
                          <a:schemeClr val="accent4"/>
                        </a:solidFill>
                        <a:prstDash val="solid"/>
                      </a:ln>
                      <a:gradFill>
                        <a:gsLst>
                          <a:gs pos="0">
                            <a:schemeClr val="accent4"/>
                          </a:gs>
                          <a:gs pos="4000">
                            <a:schemeClr val="accent4">
                              <a:lumMod val="60000"/>
                              <a:lumOff val="40000"/>
                            </a:schemeClr>
                          </a:gs>
                          <a:gs pos="87000">
                            <a:schemeClr val="accent4">
                              <a:lumMod val="20000"/>
                              <a:lumOff val="80000"/>
                            </a:schemeClr>
                          </a:gs>
                        </a:gsLst>
                        <a:lin ang="5400000"/>
                      </a:gradFill>
                    </a:rPr>
                    <a:t>Up</a:t>
                  </a:r>
                  <a:endParaRPr lang="en-US" altLang="ko-KR" sz="2800" b="1" cap="none" spc="0" dirty="0">
                    <a:ln w="12700" cmpd="sng">
                      <a:solidFill>
                        <a:schemeClr val="accent4"/>
                      </a:solidFill>
                      <a:prstDash val="solid"/>
                    </a:ln>
                    <a:gradFill>
                      <a:gsLst>
                        <a:gs pos="0">
                          <a:schemeClr val="accent4"/>
                        </a:gs>
                        <a:gs pos="4000">
                          <a:schemeClr val="accent4">
                            <a:lumMod val="60000"/>
                            <a:lumOff val="40000"/>
                          </a:schemeClr>
                        </a:gs>
                        <a:gs pos="87000">
                          <a:schemeClr val="accent4">
                            <a:lumMod val="20000"/>
                            <a:lumOff val="80000"/>
                          </a:schemeClr>
                        </a:gs>
                      </a:gsLst>
                      <a:lin ang="5400000"/>
                    </a:gradFill>
                    <a:effectLst/>
                  </a:endParaRPr>
                </a:p>
              </p:txBody>
            </p:sp>
          </p:grpSp>
          <p:pic>
            <p:nvPicPr>
              <p:cNvPr id="29" name="그림 28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0977" y="-76730"/>
                <a:ext cx="1085891" cy="1223538"/>
              </a:xfrm>
              <a:prstGeom prst="rect">
                <a:avLst/>
              </a:prstGeom>
            </p:spPr>
          </p:pic>
        </p:grpSp>
        <p:sp>
          <p:nvSpPr>
            <p:cNvPr id="21" name="TextBox 20"/>
            <p:cNvSpPr txBox="1"/>
            <p:nvPr/>
          </p:nvSpPr>
          <p:spPr>
            <a:xfrm>
              <a:off x="215109" y="856425"/>
              <a:ext cx="1695622" cy="654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Hi-Pass</a:t>
              </a:r>
              <a:endParaRPr lang="ko-KR" altLang="en-US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2" name="직선 연결선 21"/>
            <p:cNvCxnSpPr/>
            <p:nvPr/>
          </p:nvCxnSpPr>
          <p:spPr>
            <a:xfrm>
              <a:off x="283776" y="437625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488724" y="632063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651641" y="826507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491895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4829452" cy="6858000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296471" y="1308084"/>
            <a:ext cx="223651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학생관리</a:t>
            </a:r>
            <a:endParaRPr lang="en-US" altLang="ko-KR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20555" y="2094208"/>
            <a:ext cx="45022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ko-KR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학년 </a:t>
            </a:r>
            <a:r>
              <a:rPr lang="en-US" altLang="ko-K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ko-KR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반 </a:t>
            </a:r>
            <a:r>
              <a:rPr lang="ko-KR" altLang="en-U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김가가</a:t>
            </a:r>
            <a:r>
              <a:rPr lang="ko-KR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</a:t>
            </a:r>
            <a:r>
              <a:rPr lang="ko-KR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여</a:t>
            </a:r>
            <a:r>
              <a:rPr lang="en-US" altLang="ko-K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</a:t>
            </a:r>
          </a:p>
        </p:txBody>
      </p:sp>
      <p:sp>
        <p:nvSpPr>
          <p:cNvPr id="21" name="사각형: 둥근 모서리 20"/>
          <p:cNvSpPr/>
          <p:nvPr/>
        </p:nvSpPr>
        <p:spPr>
          <a:xfrm>
            <a:off x="213359" y="2800815"/>
            <a:ext cx="4341699" cy="7432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1000m(4</a:t>
            </a:r>
            <a:r>
              <a:rPr lang="ko-KR" altLang="en-US" dirty="0"/>
              <a:t>바퀴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pSp>
        <p:nvGrpSpPr>
          <p:cNvPr id="22" name="그룹 21"/>
          <p:cNvGrpSpPr/>
          <p:nvPr/>
        </p:nvGrpSpPr>
        <p:grpSpPr>
          <a:xfrm>
            <a:off x="2640395" y="472455"/>
            <a:ext cx="1876191" cy="523211"/>
            <a:chOff x="2640395" y="472455"/>
            <a:chExt cx="1876191" cy="523211"/>
          </a:xfrm>
        </p:grpSpPr>
        <p:sp>
          <p:nvSpPr>
            <p:cNvPr id="23" name="직사각형 22">
              <a:hlinkClick r:id="rId2" action="ppaction://hlinksldjump"/>
            </p:cNvPr>
            <p:cNvSpPr/>
            <p:nvPr/>
          </p:nvSpPr>
          <p:spPr>
            <a:xfrm>
              <a:off x="2640395" y="595556"/>
              <a:ext cx="1563326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ko-KR" altLang="en-US" sz="2000" b="1" cap="none" spc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선생님 </a:t>
              </a:r>
              <a:r>
                <a:rPr lang="en-US" altLang="ko-KR" sz="2000" b="1" cap="none" spc="0" dirty="0" err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ver</a:t>
              </a:r>
              <a:endParaRPr lang="en-US" altLang="ko-KR" sz="2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5851" y="472455"/>
              <a:ext cx="430735" cy="407528"/>
            </a:xfrm>
            <a:prstGeom prst="rect">
              <a:avLst/>
            </a:prstGeom>
          </p:spPr>
        </p:pic>
      </p:grpSp>
      <p:sp>
        <p:nvSpPr>
          <p:cNvPr id="18" name="TextBox 17"/>
          <p:cNvSpPr txBox="1"/>
          <p:nvPr/>
        </p:nvSpPr>
        <p:spPr>
          <a:xfrm>
            <a:off x="5161280" y="287022"/>
            <a:ext cx="64312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거리별</a:t>
            </a:r>
            <a:r>
              <a:rPr lang="ko-KR" altLang="en-US" dirty="0"/>
              <a:t> 정렬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 거리를 뛴 날짜와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각 날짜 별 시간이 나오는 그래프</a:t>
            </a:r>
            <a:endParaRPr lang="en-US" altLang="ko-KR" dirty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5667736"/>
              </p:ext>
            </p:extLst>
          </p:nvPr>
        </p:nvGraphicFramePr>
        <p:xfrm>
          <a:off x="319008" y="3888931"/>
          <a:ext cx="4197576" cy="88425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99192">
                  <a:extLst>
                    <a:ext uri="{9D8B030D-6E8A-4147-A177-3AD203B41FA5}">
                      <a16:colId xmlns:a16="http://schemas.microsoft.com/office/drawing/2014/main" val="592905276"/>
                    </a:ext>
                  </a:extLst>
                </a:gridCol>
                <a:gridCol w="1399192">
                  <a:extLst>
                    <a:ext uri="{9D8B030D-6E8A-4147-A177-3AD203B41FA5}">
                      <a16:colId xmlns:a16="http://schemas.microsoft.com/office/drawing/2014/main" val="959792326"/>
                    </a:ext>
                  </a:extLst>
                </a:gridCol>
                <a:gridCol w="1399192">
                  <a:extLst>
                    <a:ext uri="{9D8B030D-6E8A-4147-A177-3AD203B41FA5}">
                      <a16:colId xmlns:a16="http://schemas.microsoft.com/office/drawing/2014/main" val="1929069893"/>
                    </a:ext>
                  </a:extLst>
                </a:gridCol>
              </a:tblGrid>
              <a:tr h="2991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/>
                        <a:t>2017</a:t>
                      </a:r>
                      <a:r>
                        <a:rPr lang="ko-KR" altLang="en-US" sz="1200" b="0" dirty="0"/>
                        <a:t>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/>
                        <a:t>04</a:t>
                      </a:r>
                      <a:r>
                        <a:rPr lang="ko-KR" altLang="en-US" sz="1200" b="0" dirty="0" err="1"/>
                        <a:t>월</a:t>
                      </a:r>
                      <a:r>
                        <a:rPr lang="ko-KR" altLang="en-US" sz="1200" b="0" dirty="0" err="1">
                          <a:hlinkClick r:id="rId4" action="ppaction://hlinksldjump"/>
                        </a:rPr>
                        <a:t>슬라이드</a:t>
                      </a:r>
                      <a:r>
                        <a:rPr lang="ko-KR" altLang="en-US" sz="1200" b="0" dirty="0">
                          <a:hlinkClick r:id="rId4" action="ppaction://hlinksldjump"/>
                        </a:rPr>
                        <a:t> </a:t>
                      </a:r>
                      <a:r>
                        <a:rPr lang="en-US" altLang="ko-KR" sz="1200" b="0" dirty="0">
                          <a:hlinkClick r:id="rId4" action="ppaction://hlinksldjump"/>
                        </a:rPr>
                        <a:t>9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/>
                        <a:t>01</a:t>
                      </a:r>
                      <a:r>
                        <a:rPr lang="ko-KR" altLang="en-US" sz="1200" b="0" dirty="0"/>
                        <a:t>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147058"/>
                  </a:ext>
                </a:extLst>
              </a:tr>
              <a:tr h="2991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2017</a:t>
                      </a:r>
                      <a:r>
                        <a:rPr lang="ko-KR" altLang="en-US" sz="1200" dirty="0"/>
                        <a:t>년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04</a:t>
                      </a:r>
                      <a:r>
                        <a:rPr lang="ko-KR" altLang="en-US" sz="1200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09</a:t>
                      </a:r>
                      <a:r>
                        <a:rPr lang="ko-KR" altLang="en-US" sz="1200" dirty="0"/>
                        <a:t>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551271"/>
                  </a:ext>
                </a:extLst>
              </a:tr>
              <a:tr h="2859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2017</a:t>
                      </a:r>
                      <a:r>
                        <a:rPr lang="ko-KR" altLang="en-US" sz="1200" dirty="0"/>
                        <a:t>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04</a:t>
                      </a:r>
                      <a:r>
                        <a:rPr lang="ko-KR" altLang="en-US" sz="1200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20</a:t>
                      </a:r>
                      <a:r>
                        <a:rPr lang="ko-KR" altLang="en-US" sz="1200" dirty="0"/>
                        <a:t>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7639268"/>
                  </a:ext>
                </a:extLst>
              </a:tr>
            </a:tbl>
          </a:graphicData>
        </a:graphic>
      </p:graphicFrame>
      <p:graphicFrame>
        <p:nvGraphicFramePr>
          <p:cNvPr id="20" name="차트 19"/>
          <p:cNvGraphicFramePr/>
          <p:nvPr>
            <p:extLst>
              <p:ext uri="{D42A27DB-BD31-4B8C-83A1-F6EECF244321}">
                <p14:modId xmlns:p14="http://schemas.microsoft.com/office/powerpoint/2010/main" val="1133660955"/>
              </p:ext>
            </p:extLst>
          </p:nvPr>
        </p:nvGraphicFramePr>
        <p:xfrm>
          <a:off x="120555" y="4975858"/>
          <a:ext cx="4805680" cy="18821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pSp>
        <p:nvGrpSpPr>
          <p:cNvPr id="25" name="그룹 24"/>
          <p:cNvGrpSpPr/>
          <p:nvPr/>
        </p:nvGrpSpPr>
        <p:grpSpPr>
          <a:xfrm>
            <a:off x="215109" y="170077"/>
            <a:ext cx="1799555" cy="973193"/>
            <a:chOff x="215109" y="-22544"/>
            <a:chExt cx="3836270" cy="2069303"/>
          </a:xfrm>
        </p:grpSpPr>
        <p:grpSp>
          <p:nvGrpSpPr>
            <p:cNvPr id="26" name="그룹 25"/>
            <p:cNvGrpSpPr/>
            <p:nvPr/>
          </p:nvGrpSpPr>
          <p:grpSpPr>
            <a:xfrm>
              <a:off x="1532247" y="-22544"/>
              <a:ext cx="2519132" cy="2069303"/>
              <a:chOff x="567466" y="-76730"/>
              <a:chExt cx="2519132" cy="2069303"/>
            </a:xfrm>
          </p:grpSpPr>
          <p:grpSp>
            <p:nvGrpSpPr>
              <p:cNvPr id="31" name="그룹 30"/>
              <p:cNvGrpSpPr/>
              <p:nvPr/>
            </p:nvGrpSpPr>
            <p:grpSpPr>
              <a:xfrm>
                <a:off x="567466" y="880049"/>
                <a:ext cx="2519132" cy="1112524"/>
                <a:chOff x="1277679" y="1013745"/>
                <a:chExt cx="2519132" cy="1112524"/>
              </a:xfrm>
            </p:grpSpPr>
            <p:sp>
              <p:nvSpPr>
                <p:cNvPr id="33" name="직사각형 32"/>
                <p:cNvSpPr/>
                <p:nvPr/>
              </p:nvSpPr>
              <p:spPr>
                <a:xfrm>
                  <a:off x="1277679" y="1255567"/>
                  <a:ext cx="1159136" cy="654427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ko-KR" altLang="en-US" sz="1400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체력</a:t>
                  </a:r>
                  <a:endParaRPr lang="en-US" altLang="ko-KR" sz="1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34" name="직사각형 33"/>
                <p:cNvSpPr/>
                <p:nvPr/>
              </p:nvSpPr>
              <p:spPr>
                <a:xfrm>
                  <a:off x="2325461" y="1013745"/>
                  <a:ext cx="1471350" cy="1112524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ko-KR" sz="2800" b="1" dirty="0">
                      <a:ln w="12700" cmpd="sng">
                        <a:solidFill>
                          <a:schemeClr val="accent4"/>
                        </a:solidFill>
                        <a:prstDash val="solid"/>
                      </a:ln>
                      <a:gradFill>
                        <a:gsLst>
                          <a:gs pos="0">
                            <a:schemeClr val="accent4"/>
                          </a:gs>
                          <a:gs pos="4000">
                            <a:schemeClr val="accent4">
                              <a:lumMod val="60000"/>
                              <a:lumOff val="40000"/>
                            </a:schemeClr>
                          </a:gs>
                          <a:gs pos="87000">
                            <a:schemeClr val="accent4">
                              <a:lumMod val="20000"/>
                              <a:lumOff val="80000"/>
                            </a:schemeClr>
                          </a:gs>
                        </a:gsLst>
                        <a:lin ang="5400000"/>
                      </a:gradFill>
                    </a:rPr>
                    <a:t>Up</a:t>
                  </a:r>
                  <a:endParaRPr lang="en-US" altLang="ko-KR" sz="2800" b="1" cap="none" spc="0" dirty="0">
                    <a:ln w="12700" cmpd="sng">
                      <a:solidFill>
                        <a:schemeClr val="accent4"/>
                      </a:solidFill>
                      <a:prstDash val="solid"/>
                    </a:ln>
                    <a:gradFill>
                      <a:gsLst>
                        <a:gs pos="0">
                          <a:schemeClr val="accent4"/>
                        </a:gs>
                        <a:gs pos="4000">
                          <a:schemeClr val="accent4">
                            <a:lumMod val="60000"/>
                            <a:lumOff val="40000"/>
                          </a:schemeClr>
                        </a:gs>
                        <a:gs pos="87000">
                          <a:schemeClr val="accent4">
                            <a:lumMod val="20000"/>
                            <a:lumOff val="80000"/>
                          </a:schemeClr>
                        </a:gs>
                      </a:gsLst>
                      <a:lin ang="5400000"/>
                    </a:gradFill>
                    <a:effectLst/>
                  </a:endParaRPr>
                </a:p>
              </p:txBody>
            </p:sp>
          </p:grpSp>
          <p:pic>
            <p:nvPicPr>
              <p:cNvPr id="32" name="그림 31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0977" y="-76730"/>
                <a:ext cx="1085891" cy="1223538"/>
              </a:xfrm>
              <a:prstGeom prst="rect">
                <a:avLst/>
              </a:prstGeom>
            </p:spPr>
          </p:pic>
        </p:grpSp>
        <p:sp>
          <p:nvSpPr>
            <p:cNvPr id="27" name="TextBox 26"/>
            <p:cNvSpPr txBox="1"/>
            <p:nvPr/>
          </p:nvSpPr>
          <p:spPr>
            <a:xfrm>
              <a:off x="215109" y="856425"/>
              <a:ext cx="1695622" cy="654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Hi-Pass</a:t>
              </a:r>
              <a:endParaRPr lang="ko-KR" altLang="en-US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3776" y="437625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488724" y="632063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651641" y="826507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82793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523" y="27372"/>
            <a:ext cx="4829452" cy="6858000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938853" y="2984518"/>
            <a:ext cx="3222593" cy="1279865"/>
            <a:chOff x="1083076" y="4074850"/>
            <a:chExt cx="3222593" cy="1279865"/>
          </a:xfrm>
        </p:grpSpPr>
        <p:sp>
          <p:nvSpPr>
            <p:cNvPr id="2" name="직사각형 1"/>
            <p:cNvSpPr/>
            <p:nvPr/>
          </p:nvSpPr>
          <p:spPr>
            <a:xfrm>
              <a:off x="1083076" y="4074850"/>
              <a:ext cx="1162974" cy="5681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아이디</a:t>
              </a: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083076" y="4786544"/>
              <a:ext cx="1162974" cy="5681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비밀번호</a:t>
              </a:r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2747638" y="4074850"/>
              <a:ext cx="1558031" cy="568171"/>
              <a:chOff x="2747638" y="4074850"/>
              <a:chExt cx="1558031" cy="568171"/>
            </a:xfrm>
          </p:grpSpPr>
          <p:sp>
            <p:nvSpPr>
              <p:cNvPr id="18" name="직사각형 17"/>
              <p:cNvSpPr/>
              <p:nvPr/>
            </p:nvSpPr>
            <p:spPr>
              <a:xfrm>
                <a:off x="2747638" y="4074850"/>
                <a:ext cx="1558031" cy="56817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" name="이등변 삼각형 2"/>
              <p:cNvSpPr/>
              <p:nvPr/>
            </p:nvSpPr>
            <p:spPr>
              <a:xfrm rot="10800000">
                <a:off x="3994951" y="4234649"/>
                <a:ext cx="213065" cy="150920"/>
              </a:xfrm>
              <a:prstGeom prst="triangl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9" name="그룹 18"/>
            <p:cNvGrpSpPr/>
            <p:nvPr/>
          </p:nvGrpSpPr>
          <p:grpSpPr>
            <a:xfrm>
              <a:off x="2747638" y="4786544"/>
              <a:ext cx="1558031" cy="568171"/>
              <a:chOff x="2747638" y="4074850"/>
              <a:chExt cx="1558031" cy="568171"/>
            </a:xfrm>
          </p:grpSpPr>
          <p:sp>
            <p:nvSpPr>
              <p:cNvPr id="20" name="직사각형 19"/>
              <p:cNvSpPr/>
              <p:nvPr/>
            </p:nvSpPr>
            <p:spPr>
              <a:xfrm>
                <a:off x="2747638" y="4074850"/>
                <a:ext cx="1558031" cy="56817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" name="이등변 삼각형 20"/>
              <p:cNvSpPr/>
              <p:nvPr/>
            </p:nvSpPr>
            <p:spPr>
              <a:xfrm rot="10800000">
                <a:off x="3994951" y="4234649"/>
                <a:ext cx="213065" cy="150920"/>
              </a:xfrm>
              <a:prstGeom prst="triangl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26" name="직사각형 25">
            <a:hlinkClick r:id="rId2" action="ppaction://hlinksldjump"/>
          </p:cNvPr>
          <p:cNvSpPr/>
          <p:nvPr/>
        </p:nvSpPr>
        <p:spPr>
          <a:xfrm>
            <a:off x="1640233" y="4894946"/>
            <a:ext cx="1558031" cy="568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3042128" y="1760185"/>
            <a:ext cx="156332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2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선생님 </a:t>
            </a:r>
            <a:r>
              <a:rPr lang="en-US" altLang="ko-KR" sz="2000" b="1" cap="none" spc="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ver</a:t>
            </a:r>
            <a:endParaRPr lang="en-US" altLang="ko-KR" sz="20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27" name="직사각형 26">
            <a:hlinkClick r:id="rId2" action="ppaction://hlinksldjump"/>
          </p:cNvPr>
          <p:cNvSpPr/>
          <p:nvPr/>
        </p:nvSpPr>
        <p:spPr>
          <a:xfrm>
            <a:off x="1640233" y="5639025"/>
            <a:ext cx="1558031" cy="568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151120" y="344307"/>
            <a:ext cx="61264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선생님 로그인 화면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회원가입을 간단하게 할 수 있었으면 좋겠음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로그인 클릭</a:t>
            </a:r>
            <a:endParaRPr lang="en-US" altLang="ko-KR" dirty="0"/>
          </a:p>
        </p:txBody>
      </p:sp>
      <p:grpSp>
        <p:nvGrpSpPr>
          <p:cNvPr id="23" name="그룹 22"/>
          <p:cNvGrpSpPr/>
          <p:nvPr/>
        </p:nvGrpSpPr>
        <p:grpSpPr>
          <a:xfrm>
            <a:off x="215109" y="213739"/>
            <a:ext cx="2598498" cy="1632885"/>
            <a:chOff x="215109" y="-22544"/>
            <a:chExt cx="3836270" cy="1809394"/>
          </a:xfrm>
        </p:grpSpPr>
        <p:grpSp>
          <p:nvGrpSpPr>
            <p:cNvPr id="24" name="그룹 23"/>
            <p:cNvGrpSpPr/>
            <p:nvPr/>
          </p:nvGrpSpPr>
          <p:grpSpPr>
            <a:xfrm>
              <a:off x="1521117" y="-22544"/>
              <a:ext cx="2530262" cy="1809394"/>
              <a:chOff x="556336" y="-76730"/>
              <a:chExt cx="2530262" cy="1809394"/>
            </a:xfrm>
          </p:grpSpPr>
          <p:grpSp>
            <p:nvGrpSpPr>
              <p:cNvPr id="32" name="그룹 31"/>
              <p:cNvGrpSpPr/>
              <p:nvPr/>
            </p:nvGrpSpPr>
            <p:grpSpPr>
              <a:xfrm>
                <a:off x="556336" y="880049"/>
                <a:ext cx="2530262" cy="852615"/>
                <a:chOff x="1266549" y="1013745"/>
                <a:chExt cx="2530262" cy="852615"/>
              </a:xfrm>
            </p:grpSpPr>
            <p:sp>
              <p:nvSpPr>
                <p:cNvPr id="34" name="직사각형 33"/>
                <p:cNvSpPr/>
                <p:nvPr/>
              </p:nvSpPr>
              <p:spPr>
                <a:xfrm>
                  <a:off x="1266549" y="1255568"/>
                  <a:ext cx="1181397" cy="511569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ko-KR" altLang="en-US" sz="2400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체력</a:t>
                  </a:r>
                  <a:endParaRPr lang="en-US" altLang="ko-KR" sz="2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35" name="직사각형 34"/>
                <p:cNvSpPr/>
                <p:nvPr/>
              </p:nvSpPr>
              <p:spPr>
                <a:xfrm>
                  <a:off x="2325462" y="1013745"/>
                  <a:ext cx="1471349" cy="852615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ko-KR" sz="4400" b="1" dirty="0">
                      <a:ln w="12700" cmpd="sng">
                        <a:solidFill>
                          <a:schemeClr val="accent4"/>
                        </a:solidFill>
                        <a:prstDash val="solid"/>
                      </a:ln>
                      <a:gradFill>
                        <a:gsLst>
                          <a:gs pos="0">
                            <a:schemeClr val="accent4"/>
                          </a:gs>
                          <a:gs pos="4000">
                            <a:schemeClr val="accent4">
                              <a:lumMod val="60000"/>
                              <a:lumOff val="40000"/>
                            </a:schemeClr>
                          </a:gs>
                          <a:gs pos="87000">
                            <a:schemeClr val="accent4">
                              <a:lumMod val="20000"/>
                              <a:lumOff val="80000"/>
                            </a:schemeClr>
                          </a:gs>
                        </a:gsLst>
                        <a:lin ang="5400000"/>
                      </a:gradFill>
                    </a:rPr>
                    <a:t>Up</a:t>
                  </a:r>
                  <a:endParaRPr lang="en-US" altLang="ko-KR" sz="4400" b="1" cap="none" spc="0" dirty="0">
                    <a:ln w="12700" cmpd="sng">
                      <a:solidFill>
                        <a:schemeClr val="accent4"/>
                      </a:solidFill>
                      <a:prstDash val="solid"/>
                    </a:ln>
                    <a:gradFill>
                      <a:gsLst>
                        <a:gs pos="0">
                          <a:schemeClr val="accent4"/>
                        </a:gs>
                        <a:gs pos="4000">
                          <a:schemeClr val="accent4">
                            <a:lumMod val="60000"/>
                            <a:lumOff val="40000"/>
                          </a:schemeClr>
                        </a:gs>
                        <a:gs pos="87000">
                          <a:schemeClr val="accent4">
                            <a:lumMod val="20000"/>
                            <a:lumOff val="80000"/>
                          </a:schemeClr>
                        </a:gs>
                      </a:gsLst>
                      <a:lin ang="5400000"/>
                    </a:gradFill>
                    <a:effectLst/>
                  </a:endParaRPr>
                </a:p>
              </p:txBody>
            </p:sp>
          </p:grpSp>
          <p:pic>
            <p:nvPicPr>
              <p:cNvPr id="33" name="그림 32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0977" y="-76730"/>
                <a:ext cx="1085891" cy="1223538"/>
              </a:xfrm>
              <a:prstGeom prst="rect">
                <a:avLst/>
              </a:prstGeom>
            </p:spPr>
          </p:pic>
        </p:grpSp>
        <p:sp>
          <p:nvSpPr>
            <p:cNvPr id="28" name="TextBox 27"/>
            <p:cNvSpPr txBox="1"/>
            <p:nvPr/>
          </p:nvSpPr>
          <p:spPr>
            <a:xfrm>
              <a:off x="215109" y="856425"/>
              <a:ext cx="1695622" cy="443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Hi-Pass</a:t>
              </a:r>
              <a:endParaRPr lang="ko-KR" alt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9" name="직선 연결선 28"/>
            <p:cNvCxnSpPr/>
            <p:nvPr/>
          </p:nvCxnSpPr>
          <p:spPr>
            <a:xfrm>
              <a:off x="283776" y="437625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488724" y="632063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>
              <a:off x="651641" y="826507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89048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4829452" cy="6858000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hlinkClick r:id="rId2" action="ppaction://hlinksldjump"/>
          </p:cNvPr>
          <p:cNvSpPr/>
          <p:nvPr/>
        </p:nvSpPr>
        <p:spPr>
          <a:xfrm>
            <a:off x="275208" y="2654423"/>
            <a:ext cx="1961965" cy="1686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설정</a:t>
            </a:r>
          </a:p>
        </p:txBody>
      </p:sp>
      <p:sp>
        <p:nvSpPr>
          <p:cNvPr id="16" name="직사각형 15">
            <a:hlinkClick r:id="rId3" action="ppaction://hlinksldjump"/>
          </p:cNvPr>
          <p:cNvSpPr/>
          <p:nvPr/>
        </p:nvSpPr>
        <p:spPr>
          <a:xfrm>
            <a:off x="2552330" y="2654423"/>
            <a:ext cx="1961965" cy="1686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학생관리</a:t>
            </a:r>
          </a:p>
        </p:txBody>
      </p:sp>
      <p:sp>
        <p:nvSpPr>
          <p:cNvPr id="17" name="직사각형 16">
            <a:hlinkClick r:id="rId4" action="ppaction://hlinksldjump"/>
          </p:cNvPr>
          <p:cNvSpPr/>
          <p:nvPr/>
        </p:nvSpPr>
        <p:spPr>
          <a:xfrm>
            <a:off x="275208" y="4659061"/>
            <a:ext cx="1961965" cy="1686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미션</a:t>
            </a:r>
          </a:p>
        </p:txBody>
      </p:sp>
      <p:sp>
        <p:nvSpPr>
          <p:cNvPr id="18" name="직사각형 17">
            <a:hlinkClick r:id="rId5" action="ppaction://hlinksldjump"/>
          </p:cNvPr>
          <p:cNvSpPr/>
          <p:nvPr/>
        </p:nvSpPr>
        <p:spPr>
          <a:xfrm>
            <a:off x="2552330" y="4659061"/>
            <a:ext cx="1961965" cy="1686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와글와글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042128" y="1760185"/>
            <a:ext cx="156332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2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선생님 </a:t>
            </a:r>
            <a:r>
              <a:rPr lang="en-US" altLang="ko-KR" sz="2000" b="1" cap="none" spc="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ver</a:t>
            </a:r>
            <a:endParaRPr lang="en-US" altLang="ko-KR" sz="20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84800" y="387020"/>
            <a:ext cx="62890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선생님 버전 첫 화면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설정 학생관리 미션 와글와글 클릭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선생님 버전에서 홈버튼을 누르면 이 화면으로 돌아옴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215109" y="213739"/>
            <a:ext cx="2598498" cy="1632885"/>
            <a:chOff x="215109" y="-22544"/>
            <a:chExt cx="3836270" cy="1809394"/>
          </a:xfrm>
        </p:grpSpPr>
        <p:grpSp>
          <p:nvGrpSpPr>
            <p:cNvPr id="20" name="그룹 19"/>
            <p:cNvGrpSpPr/>
            <p:nvPr/>
          </p:nvGrpSpPr>
          <p:grpSpPr>
            <a:xfrm>
              <a:off x="1521117" y="-22544"/>
              <a:ext cx="2530262" cy="1809394"/>
              <a:chOff x="556336" y="-76730"/>
              <a:chExt cx="2530262" cy="1809394"/>
            </a:xfrm>
          </p:grpSpPr>
          <p:grpSp>
            <p:nvGrpSpPr>
              <p:cNvPr id="25" name="그룹 24"/>
              <p:cNvGrpSpPr/>
              <p:nvPr/>
            </p:nvGrpSpPr>
            <p:grpSpPr>
              <a:xfrm>
                <a:off x="556336" y="880049"/>
                <a:ext cx="2530262" cy="852615"/>
                <a:chOff x="1266549" y="1013745"/>
                <a:chExt cx="2530262" cy="852615"/>
              </a:xfrm>
            </p:grpSpPr>
            <p:sp>
              <p:nvSpPr>
                <p:cNvPr id="27" name="직사각형 26"/>
                <p:cNvSpPr/>
                <p:nvPr/>
              </p:nvSpPr>
              <p:spPr>
                <a:xfrm>
                  <a:off x="1266549" y="1255568"/>
                  <a:ext cx="1181397" cy="511569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ko-KR" altLang="en-US" sz="2400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체력</a:t>
                  </a:r>
                  <a:endParaRPr lang="en-US" altLang="ko-KR" sz="2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28" name="직사각형 27"/>
                <p:cNvSpPr/>
                <p:nvPr/>
              </p:nvSpPr>
              <p:spPr>
                <a:xfrm>
                  <a:off x="2325462" y="1013745"/>
                  <a:ext cx="1471349" cy="852615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ko-KR" sz="4400" b="1" dirty="0">
                      <a:ln w="12700" cmpd="sng">
                        <a:solidFill>
                          <a:schemeClr val="accent4"/>
                        </a:solidFill>
                        <a:prstDash val="solid"/>
                      </a:ln>
                      <a:gradFill>
                        <a:gsLst>
                          <a:gs pos="0">
                            <a:schemeClr val="accent4"/>
                          </a:gs>
                          <a:gs pos="4000">
                            <a:schemeClr val="accent4">
                              <a:lumMod val="60000"/>
                              <a:lumOff val="40000"/>
                            </a:schemeClr>
                          </a:gs>
                          <a:gs pos="87000">
                            <a:schemeClr val="accent4">
                              <a:lumMod val="20000"/>
                              <a:lumOff val="80000"/>
                            </a:schemeClr>
                          </a:gs>
                        </a:gsLst>
                        <a:lin ang="5400000"/>
                      </a:gradFill>
                    </a:rPr>
                    <a:t>Up</a:t>
                  </a:r>
                  <a:endParaRPr lang="en-US" altLang="ko-KR" sz="4400" b="1" cap="none" spc="0" dirty="0">
                    <a:ln w="12700" cmpd="sng">
                      <a:solidFill>
                        <a:schemeClr val="accent4"/>
                      </a:solidFill>
                      <a:prstDash val="solid"/>
                    </a:ln>
                    <a:gradFill>
                      <a:gsLst>
                        <a:gs pos="0">
                          <a:schemeClr val="accent4"/>
                        </a:gs>
                        <a:gs pos="4000">
                          <a:schemeClr val="accent4">
                            <a:lumMod val="60000"/>
                            <a:lumOff val="40000"/>
                          </a:schemeClr>
                        </a:gs>
                        <a:gs pos="87000">
                          <a:schemeClr val="accent4">
                            <a:lumMod val="20000"/>
                            <a:lumOff val="80000"/>
                          </a:schemeClr>
                        </a:gs>
                      </a:gsLst>
                      <a:lin ang="5400000"/>
                    </a:gradFill>
                    <a:effectLst/>
                  </a:endParaRPr>
                </a:p>
              </p:txBody>
            </p:sp>
          </p:grpSp>
          <p:pic>
            <p:nvPicPr>
              <p:cNvPr id="26" name="그림 25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0977" y="-76730"/>
                <a:ext cx="1085891" cy="1223538"/>
              </a:xfrm>
              <a:prstGeom prst="rect">
                <a:avLst/>
              </a:prstGeom>
            </p:spPr>
          </p:pic>
        </p:grpSp>
        <p:sp>
          <p:nvSpPr>
            <p:cNvPr id="21" name="TextBox 20"/>
            <p:cNvSpPr txBox="1"/>
            <p:nvPr/>
          </p:nvSpPr>
          <p:spPr>
            <a:xfrm>
              <a:off x="215109" y="856425"/>
              <a:ext cx="1695622" cy="443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Hi-Pass</a:t>
              </a:r>
              <a:endParaRPr lang="ko-KR" alt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2" name="직선 연결선 21"/>
            <p:cNvCxnSpPr/>
            <p:nvPr/>
          </p:nvCxnSpPr>
          <p:spPr>
            <a:xfrm>
              <a:off x="283776" y="437625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488724" y="632063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651641" y="826507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32263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4829452" cy="6858000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851690" y="3180789"/>
            <a:ext cx="1162974" cy="568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학교등록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516252" y="3180789"/>
            <a:ext cx="1558031" cy="568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851690" y="4052866"/>
            <a:ext cx="1162974" cy="568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기준거리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2516252" y="4052866"/>
            <a:ext cx="1558031" cy="568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            m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629895" y="1741332"/>
            <a:ext cx="15696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설정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직사각형 21">
            <a:hlinkClick r:id="rId2" action="ppaction://hlinksldjump"/>
          </p:cNvPr>
          <p:cNvSpPr/>
          <p:nvPr/>
        </p:nvSpPr>
        <p:spPr>
          <a:xfrm>
            <a:off x="851690" y="5015762"/>
            <a:ext cx="3222593" cy="568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학생등록</a:t>
            </a:r>
          </a:p>
        </p:txBody>
      </p:sp>
      <p:grpSp>
        <p:nvGrpSpPr>
          <p:cNvPr id="23" name="그룹 22"/>
          <p:cNvGrpSpPr/>
          <p:nvPr/>
        </p:nvGrpSpPr>
        <p:grpSpPr>
          <a:xfrm>
            <a:off x="2640395" y="472455"/>
            <a:ext cx="1876191" cy="523211"/>
            <a:chOff x="2640395" y="472455"/>
            <a:chExt cx="1876191" cy="523211"/>
          </a:xfrm>
        </p:grpSpPr>
        <p:sp>
          <p:nvSpPr>
            <p:cNvPr id="24" name="직사각형 23">
              <a:hlinkClick r:id="rId3" action="ppaction://hlinksldjump"/>
            </p:cNvPr>
            <p:cNvSpPr/>
            <p:nvPr/>
          </p:nvSpPr>
          <p:spPr>
            <a:xfrm>
              <a:off x="2640395" y="595556"/>
              <a:ext cx="1563326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ko-KR" altLang="en-US" sz="2000" b="1" cap="none" spc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선생님 </a:t>
              </a:r>
              <a:r>
                <a:rPr lang="en-US" altLang="ko-KR" sz="2000" b="1" cap="none" spc="0" dirty="0" err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ver</a:t>
              </a:r>
              <a:endParaRPr lang="en-US" altLang="ko-KR" sz="2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5851" y="472455"/>
              <a:ext cx="430735" cy="407528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5232400" y="595556"/>
            <a:ext cx="580136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설정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 앱을 우리학교만 쓰는 것이 아니라 다른 학교도 쓰려면 각각의 학교 등록이 필요함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기준거리는 초등학교마다 운동장 크기가 다르기 때문에 등록이 필요함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rfid</a:t>
            </a:r>
            <a:r>
              <a:rPr lang="ko-KR" altLang="en-US" dirty="0"/>
              <a:t>기기의 인식과 인식 사이의 거리를 입력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영상등록은 학생 자기주도 학습을 위한 영상을 등록할 수 있음</a:t>
            </a:r>
            <a:r>
              <a:rPr lang="en-US" altLang="ko-KR" dirty="0"/>
              <a:t>.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학생등록 클릭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851689" y="5815974"/>
            <a:ext cx="3222593" cy="568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영상등록</a:t>
            </a:r>
            <a:endParaRPr lang="ko-KR" altLang="en-US" dirty="0"/>
          </a:p>
        </p:txBody>
      </p:sp>
      <p:grpSp>
        <p:nvGrpSpPr>
          <p:cNvPr id="27" name="그룹 26"/>
          <p:cNvGrpSpPr/>
          <p:nvPr/>
        </p:nvGrpSpPr>
        <p:grpSpPr>
          <a:xfrm>
            <a:off x="215109" y="213739"/>
            <a:ext cx="2598498" cy="1632885"/>
            <a:chOff x="215109" y="-22544"/>
            <a:chExt cx="3836270" cy="1809394"/>
          </a:xfrm>
        </p:grpSpPr>
        <p:grpSp>
          <p:nvGrpSpPr>
            <p:cNvPr id="28" name="그룹 27"/>
            <p:cNvGrpSpPr/>
            <p:nvPr/>
          </p:nvGrpSpPr>
          <p:grpSpPr>
            <a:xfrm>
              <a:off x="1521117" y="-22544"/>
              <a:ext cx="2530262" cy="1809394"/>
              <a:chOff x="556336" y="-76730"/>
              <a:chExt cx="2530262" cy="1809394"/>
            </a:xfrm>
          </p:grpSpPr>
          <p:grpSp>
            <p:nvGrpSpPr>
              <p:cNvPr id="33" name="그룹 32"/>
              <p:cNvGrpSpPr/>
              <p:nvPr/>
            </p:nvGrpSpPr>
            <p:grpSpPr>
              <a:xfrm>
                <a:off x="556336" y="880049"/>
                <a:ext cx="2530262" cy="852615"/>
                <a:chOff x="1266549" y="1013745"/>
                <a:chExt cx="2530262" cy="852615"/>
              </a:xfrm>
            </p:grpSpPr>
            <p:sp>
              <p:nvSpPr>
                <p:cNvPr id="35" name="직사각형 34"/>
                <p:cNvSpPr/>
                <p:nvPr/>
              </p:nvSpPr>
              <p:spPr>
                <a:xfrm>
                  <a:off x="1266549" y="1255568"/>
                  <a:ext cx="1181397" cy="511569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ko-KR" altLang="en-US" sz="2400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체력</a:t>
                  </a:r>
                  <a:endParaRPr lang="en-US" altLang="ko-KR" sz="2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36" name="직사각형 35"/>
                <p:cNvSpPr/>
                <p:nvPr/>
              </p:nvSpPr>
              <p:spPr>
                <a:xfrm>
                  <a:off x="2325462" y="1013745"/>
                  <a:ext cx="1471349" cy="852615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ko-KR" sz="4400" b="1" dirty="0">
                      <a:ln w="12700" cmpd="sng">
                        <a:solidFill>
                          <a:schemeClr val="accent4"/>
                        </a:solidFill>
                        <a:prstDash val="solid"/>
                      </a:ln>
                      <a:gradFill>
                        <a:gsLst>
                          <a:gs pos="0">
                            <a:schemeClr val="accent4"/>
                          </a:gs>
                          <a:gs pos="4000">
                            <a:schemeClr val="accent4">
                              <a:lumMod val="60000"/>
                              <a:lumOff val="40000"/>
                            </a:schemeClr>
                          </a:gs>
                          <a:gs pos="87000">
                            <a:schemeClr val="accent4">
                              <a:lumMod val="20000"/>
                              <a:lumOff val="80000"/>
                            </a:schemeClr>
                          </a:gs>
                        </a:gsLst>
                        <a:lin ang="5400000"/>
                      </a:gradFill>
                    </a:rPr>
                    <a:t>Up</a:t>
                  </a:r>
                  <a:endParaRPr lang="en-US" altLang="ko-KR" sz="4400" b="1" cap="none" spc="0" dirty="0">
                    <a:ln w="12700" cmpd="sng">
                      <a:solidFill>
                        <a:schemeClr val="accent4"/>
                      </a:solidFill>
                      <a:prstDash val="solid"/>
                    </a:ln>
                    <a:gradFill>
                      <a:gsLst>
                        <a:gs pos="0">
                          <a:schemeClr val="accent4"/>
                        </a:gs>
                        <a:gs pos="4000">
                          <a:schemeClr val="accent4">
                            <a:lumMod val="60000"/>
                            <a:lumOff val="40000"/>
                          </a:schemeClr>
                        </a:gs>
                        <a:gs pos="87000">
                          <a:schemeClr val="accent4">
                            <a:lumMod val="20000"/>
                            <a:lumOff val="80000"/>
                          </a:schemeClr>
                        </a:gs>
                      </a:gsLst>
                      <a:lin ang="5400000"/>
                    </a:gradFill>
                    <a:effectLst/>
                  </a:endParaRPr>
                </a:p>
              </p:txBody>
            </p:sp>
          </p:grpSp>
          <p:pic>
            <p:nvPicPr>
              <p:cNvPr id="34" name="그림 33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0977" y="-76730"/>
                <a:ext cx="1085891" cy="1223538"/>
              </a:xfrm>
              <a:prstGeom prst="rect">
                <a:avLst/>
              </a:prstGeom>
            </p:spPr>
          </p:pic>
        </p:grpSp>
        <p:sp>
          <p:nvSpPr>
            <p:cNvPr id="29" name="TextBox 28"/>
            <p:cNvSpPr txBox="1"/>
            <p:nvPr/>
          </p:nvSpPr>
          <p:spPr>
            <a:xfrm>
              <a:off x="215109" y="856425"/>
              <a:ext cx="1695622" cy="443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Hi-Pass</a:t>
              </a:r>
              <a:endParaRPr lang="ko-KR" alt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30" name="직선 연결선 29"/>
            <p:cNvCxnSpPr/>
            <p:nvPr/>
          </p:nvCxnSpPr>
          <p:spPr>
            <a:xfrm>
              <a:off x="283776" y="437625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>
              <a:off x="488724" y="632063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651641" y="826507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25989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4829452" cy="6858000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937399" y="1741332"/>
            <a:ext cx="29546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학생등록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905714" y="2985628"/>
            <a:ext cx="1162974" cy="568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학년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905714" y="3697322"/>
            <a:ext cx="1162974" cy="568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반</a:t>
            </a:r>
          </a:p>
        </p:txBody>
      </p:sp>
      <p:grpSp>
        <p:nvGrpSpPr>
          <p:cNvPr id="24" name="그룹 23"/>
          <p:cNvGrpSpPr/>
          <p:nvPr/>
        </p:nvGrpSpPr>
        <p:grpSpPr>
          <a:xfrm>
            <a:off x="2570276" y="2985628"/>
            <a:ext cx="1558031" cy="568171"/>
            <a:chOff x="2747638" y="4074850"/>
            <a:chExt cx="1558031" cy="568171"/>
          </a:xfrm>
        </p:grpSpPr>
        <p:sp>
          <p:nvSpPr>
            <p:cNvPr id="25" name="직사각형 24"/>
            <p:cNvSpPr/>
            <p:nvPr/>
          </p:nvSpPr>
          <p:spPr>
            <a:xfrm>
              <a:off x="2747638" y="4074850"/>
              <a:ext cx="1558031" cy="5681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이등변 삼각형 25"/>
            <p:cNvSpPr/>
            <p:nvPr/>
          </p:nvSpPr>
          <p:spPr>
            <a:xfrm rot="10800000">
              <a:off x="3994951" y="4234649"/>
              <a:ext cx="213065" cy="150920"/>
            </a:xfrm>
            <a:prstGeom prst="triangl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2570276" y="3697322"/>
            <a:ext cx="1558031" cy="568171"/>
            <a:chOff x="2747638" y="4074850"/>
            <a:chExt cx="1558031" cy="568171"/>
          </a:xfrm>
        </p:grpSpPr>
        <p:sp>
          <p:nvSpPr>
            <p:cNvPr id="28" name="직사각형 27"/>
            <p:cNvSpPr/>
            <p:nvPr/>
          </p:nvSpPr>
          <p:spPr>
            <a:xfrm>
              <a:off x="2747638" y="4074850"/>
              <a:ext cx="1558031" cy="5681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이등변 삼각형 28"/>
            <p:cNvSpPr/>
            <p:nvPr/>
          </p:nvSpPr>
          <p:spPr>
            <a:xfrm rot="10800000">
              <a:off x="3994951" y="4234649"/>
              <a:ext cx="213065" cy="150920"/>
            </a:xfrm>
            <a:prstGeom prst="triangl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9" name="직사각형 38">
            <a:hlinkClick r:id="rId2" action="ppaction://hlinksldjump"/>
          </p:cNvPr>
          <p:cNvSpPr/>
          <p:nvPr/>
        </p:nvSpPr>
        <p:spPr>
          <a:xfrm>
            <a:off x="905714" y="5088441"/>
            <a:ext cx="3222593" cy="568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다음</a:t>
            </a:r>
          </a:p>
        </p:txBody>
      </p:sp>
      <p:grpSp>
        <p:nvGrpSpPr>
          <p:cNvPr id="40" name="그룹 39"/>
          <p:cNvGrpSpPr/>
          <p:nvPr/>
        </p:nvGrpSpPr>
        <p:grpSpPr>
          <a:xfrm>
            <a:off x="2640395" y="472455"/>
            <a:ext cx="1876191" cy="523211"/>
            <a:chOff x="2640395" y="472455"/>
            <a:chExt cx="1876191" cy="523211"/>
          </a:xfrm>
        </p:grpSpPr>
        <p:sp>
          <p:nvSpPr>
            <p:cNvPr id="41" name="직사각형 40">
              <a:hlinkClick r:id="rId3" action="ppaction://hlinksldjump"/>
            </p:cNvPr>
            <p:cNvSpPr/>
            <p:nvPr/>
          </p:nvSpPr>
          <p:spPr>
            <a:xfrm>
              <a:off x="2640395" y="595556"/>
              <a:ext cx="1563326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ko-KR" altLang="en-US" sz="2000" b="1" cap="none" spc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선생님 </a:t>
              </a:r>
              <a:r>
                <a:rPr lang="en-US" altLang="ko-KR" sz="2000" b="1" cap="none" spc="0" dirty="0" err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ver</a:t>
              </a:r>
              <a:endParaRPr lang="en-US" altLang="ko-KR" sz="2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5851" y="472455"/>
              <a:ext cx="430735" cy="407528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5232400" y="287022"/>
            <a:ext cx="616712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학생등록 페이지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학년과 반을 입력 후 다음을 누름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반의 개수는 학교마다 다르기 때문에 여러 반을 입력할 수 있도록 해야 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학교 프로그램 중 </a:t>
            </a:r>
            <a:r>
              <a:rPr lang="ko-KR" altLang="en-US" dirty="0" err="1"/>
              <a:t>나이스</a:t>
            </a:r>
            <a:r>
              <a:rPr lang="ko-KR" altLang="en-US" dirty="0"/>
              <a:t> 라는 것이 있는데</a:t>
            </a:r>
            <a:r>
              <a:rPr lang="en-US" altLang="ko-KR" dirty="0"/>
              <a:t>, </a:t>
            </a:r>
            <a:r>
              <a:rPr lang="ko-KR" altLang="en-US" dirty="0"/>
              <a:t>그 </a:t>
            </a:r>
            <a:r>
              <a:rPr lang="ko-KR" altLang="en-US" dirty="0" err="1"/>
              <a:t>나이스에서</a:t>
            </a:r>
            <a:r>
              <a:rPr lang="ko-KR" altLang="en-US" dirty="0"/>
              <a:t> 학생명부 엑셀을 다운 받을 수 있음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 엑셀파일을 바로 등록 가능하게 하면 더 좋겠음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다음 클릭</a:t>
            </a:r>
          </a:p>
        </p:txBody>
      </p:sp>
      <p:grpSp>
        <p:nvGrpSpPr>
          <p:cNvPr id="30" name="그룹 29"/>
          <p:cNvGrpSpPr/>
          <p:nvPr/>
        </p:nvGrpSpPr>
        <p:grpSpPr>
          <a:xfrm>
            <a:off x="215109" y="213739"/>
            <a:ext cx="2598498" cy="1632885"/>
            <a:chOff x="215109" y="-22544"/>
            <a:chExt cx="3836270" cy="1809394"/>
          </a:xfrm>
        </p:grpSpPr>
        <p:grpSp>
          <p:nvGrpSpPr>
            <p:cNvPr id="31" name="그룹 30"/>
            <p:cNvGrpSpPr/>
            <p:nvPr/>
          </p:nvGrpSpPr>
          <p:grpSpPr>
            <a:xfrm>
              <a:off x="1521117" y="-22544"/>
              <a:ext cx="2530262" cy="1809394"/>
              <a:chOff x="556336" y="-76730"/>
              <a:chExt cx="2530262" cy="1809394"/>
            </a:xfrm>
          </p:grpSpPr>
          <p:grpSp>
            <p:nvGrpSpPr>
              <p:cNvPr id="36" name="그룹 35"/>
              <p:cNvGrpSpPr/>
              <p:nvPr/>
            </p:nvGrpSpPr>
            <p:grpSpPr>
              <a:xfrm>
                <a:off x="556336" y="880049"/>
                <a:ext cx="2530262" cy="852615"/>
                <a:chOff x="1266549" y="1013745"/>
                <a:chExt cx="2530262" cy="852615"/>
              </a:xfrm>
            </p:grpSpPr>
            <p:sp>
              <p:nvSpPr>
                <p:cNvPr id="38" name="직사각형 37"/>
                <p:cNvSpPr/>
                <p:nvPr/>
              </p:nvSpPr>
              <p:spPr>
                <a:xfrm>
                  <a:off x="1266549" y="1255568"/>
                  <a:ext cx="1181397" cy="511569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ko-KR" altLang="en-US" sz="2400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체력</a:t>
                  </a:r>
                  <a:endParaRPr lang="en-US" altLang="ko-KR" sz="2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43" name="직사각형 42"/>
                <p:cNvSpPr/>
                <p:nvPr/>
              </p:nvSpPr>
              <p:spPr>
                <a:xfrm>
                  <a:off x="2325462" y="1013745"/>
                  <a:ext cx="1471349" cy="852615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ko-KR" sz="4400" b="1" dirty="0">
                      <a:ln w="12700" cmpd="sng">
                        <a:solidFill>
                          <a:schemeClr val="accent4"/>
                        </a:solidFill>
                        <a:prstDash val="solid"/>
                      </a:ln>
                      <a:gradFill>
                        <a:gsLst>
                          <a:gs pos="0">
                            <a:schemeClr val="accent4"/>
                          </a:gs>
                          <a:gs pos="4000">
                            <a:schemeClr val="accent4">
                              <a:lumMod val="60000"/>
                              <a:lumOff val="40000"/>
                            </a:schemeClr>
                          </a:gs>
                          <a:gs pos="87000">
                            <a:schemeClr val="accent4">
                              <a:lumMod val="20000"/>
                              <a:lumOff val="80000"/>
                            </a:schemeClr>
                          </a:gs>
                        </a:gsLst>
                        <a:lin ang="5400000"/>
                      </a:gradFill>
                    </a:rPr>
                    <a:t>Up</a:t>
                  </a:r>
                  <a:endParaRPr lang="en-US" altLang="ko-KR" sz="4400" b="1" cap="none" spc="0" dirty="0">
                    <a:ln w="12700" cmpd="sng">
                      <a:solidFill>
                        <a:schemeClr val="accent4"/>
                      </a:solidFill>
                      <a:prstDash val="solid"/>
                    </a:ln>
                    <a:gradFill>
                      <a:gsLst>
                        <a:gs pos="0">
                          <a:schemeClr val="accent4"/>
                        </a:gs>
                        <a:gs pos="4000">
                          <a:schemeClr val="accent4">
                            <a:lumMod val="60000"/>
                            <a:lumOff val="40000"/>
                          </a:schemeClr>
                        </a:gs>
                        <a:gs pos="87000">
                          <a:schemeClr val="accent4">
                            <a:lumMod val="20000"/>
                            <a:lumOff val="80000"/>
                          </a:schemeClr>
                        </a:gs>
                      </a:gsLst>
                      <a:lin ang="5400000"/>
                    </a:gradFill>
                    <a:effectLst/>
                  </a:endParaRPr>
                </a:p>
              </p:txBody>
            </p:sp>
          </p:grpSp>
          <p:pic>
            <p:nvPicPr>
              <p:cNvPr id="37" name="그림 36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0977" y="-76730"/>
                <a:ext cx="1085891" cy="1223538"/>
              </a:xfrm>
              <a:prstGeom prst="rect">
                <a:avLst/>
              </a:prstGeom>
            </p:spPr>
          </p:pic>
        </p:grpSp>
        <p:sp>
          <p:nvSpPr>
            <p:cNvPr id="32" name="TextBox 31"/>
            <p:cNvSpPr txBox="1"/>
            <p:nvPr/>
          </p:nvSpPr>
          <p:spPr>
            <a:xfrm>
              <a:off x="215109" y="856425"/>
              <a:ext cx="1695622" cy="443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Hi-Pass</a:t>
              </a:r>
              <a:endParaRPr lang="ko-KR" alt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33" name="직선 연결선 32"/>
            <p:cNvCxnSpPr/>
            <p:nvPr/>
          </p:nvCxnSpPr>
          <p:spPr>
            <a:xfrm>
              <a:off x="283776" y="437625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488724" y="632063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651641" y="826507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53423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4829452" cy="6858000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296471" y="1308084"/>
            <a:ext cx="223651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학생관리</a:t>
            </a:r>
            <a:endParaRPr lang="en-US" altLang="ko-KR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374570"/>
              </p:ext>
            </p:extLst>
          </p:nvPr>
        </p:nvGraphicFramePr>
        <p:xfrm>
          <a:off x="146693" y="2093405"/>
          <a:ext cx="45360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011">
                  <a:extLst>
                    <a:ext uri="{9D8B030D-6E8A-4147-A177-3AD203B41FA5}">
                      <a16:colId xmlns:a16="http://schemas.microsoft.com/office/drawing/2014/main" val="2383165554"/>
                    </a:ext>
                  </a:extLst>
                </a:gridCol>
                <a:gridCol w="756011">
                  <a:extLst>
                    <a:ext uri="{9D8B030D-6E8A-4147-A177-3AD203B41FA5}">
                      <a16:colId xmlns:a16="http://schemas.microsoft.com/office/drawing/2014/main" val="1526141628"/>
                    </a:ext>
                  </a:extLst>
                </a:gridCol>
                <a:gridCol w="756011">
                  <a:extLst>
                    <a:ext uri="{9D8B030D-6E8A-4147-A177-3AD203B41FA5}">
                      <a16:colId xmlns:a16="http://schemas.microsoft.com/office/drawing/2014/main" val="3372093890"/>
                    </a:ext>
                  </a:extLst>
                </a:gridCol>
                <a:gridCol w="756011">
                  <a:extLst>
                    <a:ext uri="{9D8B030D-6E8A-4147-A177-3AD203B41FA5}">
                      <a16:colId xmlns:a16="http://schemas.microsoft.com/office/drawing/2014/main" val="1332570436"/>
                    </a:ext>
                  </a:extLst>
                </a:gridCol>
                <a:gridCol w="756011">
                  <a:extLst>
                    <a:ext uri="{9D8B030D-6E8A-4147-A177-3AD203B41FA5}">
                      <a16:colId xmlns:a16="http://schemas.microsoft.com/office/drawing/2014/main" val="1282603662"/>
                    </a:ext>
                  </a:extLst>
                </a:gridCol>
                <a:gridCol w="756011">
                  <a:extLst>
                    <a:ext uri="{9D8B030D-6E8A-4147-A177-3AD203B41FA5}">
                      <a16:colId xmlns:a16="http://schemas.microsoft.com/office/drawing/2014/main" val="18108970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</a:t>
                      </a:r>
                      <a:r>
                        <a:rPr lang="ko-KR" altLang="en-US" sz="1400" dirty="0"/>
                        <a:t>학년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</a:t>
                      </a:r>
                      <a:r>
                        <a:rPr lang="ko-KR" altLang="en-US" sz="1400" dirty="0"/>
                        <a:t>학년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3</a:t>
                      </a:r>
                      <a:r>
                        <a:rPr lang="ko-KR" altLang="en-US" sz="1400" dirty="0"/>
                        <a:t>학년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4</a:t>
                      </a:r>
                      <a:r>
                        <a:rPr lang="ko-KR" altLang="en-US" sz="1400" dirty="0"/>
                        <a:t>학년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5</a:t>
                      </a:r>
                      <a:r>
                        <a:rPr lang="ko-KR" altLang="en-US" sz="1400" dirty="0"/>
                        <a:t>학년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6</a:t>
                      </a:r>
                      <a:r>
                        <a:rPr lang="ko-KR" altLang="en-US" sz="1400" dirty="0"/>
                        <a:t>학년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0147711"/>
                  </a:ext>
                </a:extLst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575100"/>
              </p:ext>
            </p:extLst>
          </p:nvPr>
        </p:nvGraphicFramePr>
        <p:xfrm>
          <a:off x="380373" y="2556587"/>
          <a:ext cx="41509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1831">
                  <a:extLst>
                    <a:ext uri="{9D8B030D-6E8A-4147-A177-3AD203B41FA5}">
                      <a16:colId xmlns:a16="http://schemas.microsoft.com/office/drawing/2014/main" val="2383165554"/>
                    </a:ext>
                  </a:extLst>
                </a:gridCol>
                <a:gridCol w="691831">
                  <a:extLst>
                    <a:ext uri="{9D8B030D-6E8A-4147-A177-3AD203B41FA5}">
                      <a16:colId xmlns:a16="http://schemas.microsoft.com/office/drawing/2014/main" val="1526141628"/>
                    </a:ext>
                  </a:extLst>
                </a:gridCol>
                <a:gridCol w="691831">
                  <a:extLst>
                    <a:ext uri="{9D8B030D-6E8A-4147-A177-3AD203B41FA5}">
                      <a16:colId xmlns:a16="http://schemas.microsoft.com/office/drawing/2014/main" val="3372093890"/>
                    </a:ext>
                  </a:extLst>
                </a:gridCol>
                <a:gridCol w="691831">
                  <a:extLst>
                    <a:ext uri="{9D8B030D-6E8A-4147-A177-3AD203B41FA5}">
                      <a16:colId xmlns:a16="http://schemas.microsoft.com/office/drawing/2014/main" val="1332570436"/>
                    </a:ext>
                  </a:extLst>
                </a:gridCol>
                <a:gridCol w="691831">
                  <a:extLst>
                    <a:ext uri="{9D8B030D-6E8A-4147-A177-3AD203B41FA5}">
                      <a16:colId xmlns:a16="http://schemas.microsoft.com/office/drawing/2014/main" val="1282603662"/>
                    </a:ext>
                  </a:extLst>
                </a:gridCol>
                <a:gridCol w="691831">
                  <a:extLst>
                    <a:ext uri="{9D8B030D-6E8A-4147-A177-3AD203B41FA5}">
                      <a16:colId xmlns:a16="http://schemas.microsoft.com/office/drawing/2014/main" val="18108970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</a:t>
                      </a:r>
                      <a:r>
                        <a:rPr lang="ko-KR" altLang="en-US" sz="1400" dirty="0"/>
                        <a:t>반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</a:t>
                      </a:r>
                      <a:r>
                        <a:rPr lang="ko-KR" altLang="en-US" sz="1400" dirty="0"/>
                        <a:t>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3</a:t>
                      </a:r>
                      <a:r>
                        <a:rPr lang="ko-KR" altLang="en-US" sz="1400" dirty="0"/>
                        <a:t>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4</a:t>
                      </a:r>
                      <a:r>
                        <a:rPr lang="ko-KR" altLang="en-US" sz="1400" dirty="0"/>
                        <a:t>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5</a:t>
                      </a:r>
                      <a:r>
                        <a:rPr lang="ko-KR" altLang="en-US" sz="1400" dirty="0"/>
                        <a:t>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6</a:t>
                      </a:r>
                      <a:r>
                        <a:rPr lang="ko-KR" altLang="en-US" sz="1400" dirty="0"/>
                        <a:t>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0147711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741438"/>
              </p:ext>
            </p:extLst>
          </p:nvPr>
        </p:nvGraphicFramePr>
        <p:xfrm>
          <a:off x="146693" y="3113709"/>
          <a:ext cx="4536066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022">
                  <a:extLst>
                    <a:ext uri="{9D8B030D-6E8A-4147-A177-3AD203B41FA5}">
                      <a16:colId xmlns:a16="http://schemas.microsoft.com/office/drawing/2014/main" val="1379042809"/>
                    </a:ext>
                  </a:extLst>
                </a:gridCol>
                <a:gridCol w="1512022">
                  <a:extLst>
                    <a:ext uri="{9D8B030D-6E8A-4147-A177-3AD203B41FA5}">
                      <a16:colId xmlns:a16="http://schemas.microsoft.com/office/drawing/2014/main" val="745035195"/>
                    </a:ext>
                  </a:extLst>
                </a:gridCol>
                <a:gridCol w="1512022">
                  <a:extLst>
                    <a:ext uri="{9D8B030D-6E8A-4147-A177-3AD203B41FA5}">
                      <a16:colId xmlns:a16="http://schemas.microsoft.com/office/drawing/2014/main" val="5569228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hlinkClick r:id="rId2" action="ppaction://hlinksldjump"/>
                        </a:rPr>
                        <a:t>이름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미션성공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8541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김가가</a:t>
                      </a:r>
                      <a:r>
                        <a:rPr lang="ko-KR" altLang="en-US" sz="1000" dirty="0" err="1">
                          <a:hlinkClick r:id="rId2" action="ppaction://hlinksldjump"/>
                        </a:rPr>
                        <a:t>슬라이드</a:t>
                      </a:r>
                      <a:r>
                        <a:rPr lang="ko-KR" altLang="en-US" sz="1000" dirty="0">
                          <a:hlinkClick r:id="rId2" action="ppaction://hlinksldjump"/>
                        </a:rPr>
                        <a:t> </a:t>
                      </a:r>
                      <a:r>
                        <a:rPr lang="en-US" altLang="ko-KR" sz="1000" dirty="0">
                          <a:hlinkClick r:id="rId2" action="ppaction://hlinksldjump"/>
                        </a:rPr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5/10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198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나나나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4/10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8786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다다다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6/10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3757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7564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9529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535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2806615"/>
                  </a:ext>
                </a:extLst>
              </a:tr>
            </a:tbl>
          </a:graphicData>
        </a:graphic>
      </p:graphicFrame>
      <p:sp>
        <p:nvSpPr>
          <p:cNvPr id="14" name="이등변 삼각형 13"/>
          <p:cNvSpPr/>
          <p:nvPr/>
        </p:nvSpPr>
        <p:spPr>
          <a:xfrm rot="5400000">
            <a:off x="4581158" y="2655647"/>
            <a:ext cx="203201" cy="17272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이등변 삼각형 21"/>
          <p:cNvSpPr/>
          <p:nvPr/>
        </p:nvSpPr>
        <p:spPr>
          <a:xfrm rot="16200000" flipH="1">
            <a:off x="125370" y="2655647"/>
            <a:ext cx="203201" cy="17272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/>
          <p:cNvGrpSpPr/>
          <p:nvPr/>
        </p:nvGrpSpPr>
        <p:grpSpPr>
          <a:xfrm>
            <a:off x="2640395" y="472455"/>
            <a:ext cx="1876191" cy="523211"/>
            <a:chOff x="2640395" y="472455"/>
            <a:chExt cx="1876191" cy="523211"/>
          </a:xfrm>
        </p:grpSpPr>
        <p:sp>
          <p:nvSpPr>
            <p:cNvPr id="3" name="직사각형 2">
              <a:hlinkClick r:id="rId3" action="ppaction://hlinksldjump"/>
            </p:cNvPr>
            <p:cNvSpPr/>
            <p:nvPr/>
          </p:nvSpPr>
          <p:spPr>
            <a:xfrm>
              <a:off x="2640395" y="595556"/>
              <a:ext cx="1563326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ko-KR" altLang="en-US" sz="2000" b="1" cap="none" spc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선생님 </a:t>
              </a:r>
              <a:r>
                <a:rPr lang="en-US" altLang="ko-KR" sz="2000" b="1" cap="none" spc="0" dirty="0" err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ver</a:t>
              </a:r>
              <a:endParaRPr lang="en-US" altLang="ko-KR" sz="2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5851" y="472455"/>
              <a:ext cx="430735" cy="407528"/>
            </a:xfrm>
            <a:prstGeom prst="rect">
              <a:avLst/>
            </a:prstGeom>
          </p:spPr>
        </p:pic>
      </p:grpSp>
      <p:sp>
        <p:nvSpPr>
          <p:cNvPr id="24" name="TextBox 23"/>
          <p:cNvSpPr txBox="1"/>
          <p:nvPr/>
        </p:nvSpPr>
        <p:spPr>
          <a:xfrm>
            <a:off x="5029200" y="386080"/>
            <a:ext cx="67259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선생님버젼</a:t>
            </a:r>
            <a:r>
              <a:rPr lang="ko-KR" altLang="en-US" dirty="0"/>
              <a:t> 학생관리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학년과 반은 선생님 버전 학생등록에서 등록한 반만 나오도록 했으면 좋겠음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학년과 반을 누르면 그 반 학생이 나옴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미션성공 횟수도 나옴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각 학생을 누르면 상세 정보가 나옴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김가가</a:t>
            </a:r>
            <a:r>
              <a:rPr lang="ko-KR" altLang="en-US" dirty="0"/>
              <a:t> 클릭</a:t>
            </a:r>
          </a:p>
        </p:txBody>
      </p:sp>
      <p:grpSp>
        <p:nvGrpSpPr>
          <p:cNvPr id="20" name="그룹 19"/>
          <p:cNvGrpSpPr/>
          <p:nvPr/>
        </p:nvGrpSpPr>
        <p:grpSpPr>
          <a:xfrm>
            <a:off x="215109" y="170077"/>
            <a:ext cx="1799555" cy="973193"/>
            <a:chOff x="215109" y="-22544"/>
            <a:chExt cx="3836270" cy="2069303"/>
          </a:xfrm>
        </p:grpSpPr>
        <p:grpSp>
          <p:nvGrpSpPr>
            <p:cNvPr id="21" name="그룹 20"/>
            <p:cNvGrpSpPr/>
            <p:nvPr/>
          </p:nvGrpSpPr>
          <p:grpSpPr>
            <a:xfrm>
              <a:off x="1532247" y="-22544"/>
              <a:ext cx="2519132" cy="2069303"/>
              <a:chOff x="567466" y="-76730"/>
              <a:chExt cx="2519132" cy="2069303"/>
            </a:xfrm>
          </p:grpSpPr>
          <p:grpSp>
            <p:nvGrpSpPr>
              <p:cNvPr id="29" name="그룹 28"/>
              <p:cNvGrpSpPr/>
              <p:nvPr/>
            </p:nvGrpSpPr>
            <p:grpSpPr>
              <a:xfrm>
                <a:off x="567466" y="880049"/>
                <a:ext cx="2519132" cy="1112524"/>
                <a:chOff x="1277679" y="1013745"/>
                <a:chExt cx="2519132" cy="1112524"/>
              </a:xfrm>
            </p:grpSpPr>
            <p:sp>
              <p:nvSpPr>
                <p:cNvPr id="31" name="직사각형 30"/>
                <p:cNvSpPr/>
                <p:nvPr/>
              </p:nvSpPr>
              <p:spPr>
                <a:xfrm>
                  <a:off x="1277679" y="1255567"/>
                  <a:ext cx="1159136" cy="654427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ko-KR" altLang="en-US" sz="1400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체력</a:t>
                  </a:r>
                  <a:endParaRPr lang="en-US" altLang="ko-KR" sz="1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32" name="직사각형 31"/>
                <p:cNvSpPr/>
                <p:nvPr/>
              </p:nvSpPr>
              <p:spPr>
                <a:xfrm>
                  <a:off x="2325461" y="1013745"/>
                  <a:ext cx="1471350" cy="1112524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ko-KR" sz="2800" b="1" dirty="0">
                      <a:ln w="12700" cmpd="sng">
                        <a:solidFill>
                          <a:schemeClr val="accent4"/>
                        </a:solidFill>
                        <a:prstDash val="solid"/>
                      </a:ln>
                      <a:gradFill>
                        <a:gsLst>
                          <a:gs pos="0">
                            <a:schemeClr val="accent4"/>
                          </a:gs>
                          <a:gs pos="4000">
                            <a:schemeClr val="accent4">
                              <a:lumMod val="60000"/>
                              <a:lumOff val="40000"/>
                            </a:schemeClr>
                          </a:gs>
                          <a:gs pos="87000">
                            <a:schemeClr val="accent4">
                              <a:lumMod val="20000"/>
                              <a:lumOff val="80000"/>
                            </a:schemeClr>
                          </a:gs>
                        </a:gsLst>
                        <a:lin ang="5400000"/>
                      </a:gradFill>
                    </a:rPr>
                    <a:t>Up</a:t>
                  </a:r>
                  <a:endParaRPr lang="en-US" altLang="ko-KR" sz="2800" b="1" cap="none" spc="0" dirty="0">
                    <a:ln w="12700" cmpd="sng">
                      <a:solidFill>
                        <a:schemeClr val="accent4"/>
                      </a:solidFill>
                      <a:prstDash val="solid"/>
                    </a:ln>
                    <a:gradFill>
                      <a:gsLst>
                        <a:gs pos="0">
                          <a:schemeClr val="accent4"/>
                        </a:gs>
                        <a:gs pos="4000">
                          <a:schemeClr val="accent4">
                            <a:lumMod val="60000"/>
                            <a:lumOff val="40000"/>
                          </a:schemeClr>
                        </a:gs>
                        <a:gs pos="87000">
                          <a:schemeClr val="accent4">
                            <a:lumMod val="20000"/>
                            <a:lumOff val="80000"/>
                          </a:schemeClr>
                        </a:gs>
                      </a:gsLst>
                      <a:lin ang="5400000"/>
                    </a:gradFill>
                    <a:effectLst/>
                  </a:endParaRPr>
                </a:p>
              </p:txBody>
            </p:sp>
          </p:grpSp>
          <p:pic>
            <p:nvPicPr>
              <p:cNvPr id="30" name="그림 29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0977" y="-76730"/>
                <a:ext cx="1085891" cy="1223538"/>
              </a:xfrm>
              <a:prstGeom prst="rect">
                <a:avLst/>
              </a:prstGeom>
            </p:spPr>
          </p:pic>
        </p:grpSp>
        <p:sp>
          <p:nvSpPr>
            <p:cNvPr id="25" name="TextBox 24"/>
            <p:cNvSpPr txBox="1"/>
            <p:nvPr/>
          </p:nvSpPr>
          <p:spPr>
            <a:xfrm>
              <a:off x="215109" y="856425"/>
              <a:ext cx="1695622" cy="654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Hi-Pass</a:t>
              </a:r>
              <a:endParaRPr lang="ko-KR" altLang="en-US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6" name="직선 연결선 25"/>
            <p:cNvCxnSpPr/>
            <p:nvPr/>
          </p:nvCxnSpPr>
          <p:spPr>
            <a:xfrm>
              <a:off x="283776" y="437625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488724" y="632063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651641" y="826507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18260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4829452" cy="6858000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296471" y="1308084"/>
            <a:ext cx="223651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학생관리</a:t>
            </a:r>
            <a:endParaRPr lang="en-US" altLang="ko-KR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20555" y="2023872"/>
            <a:ext cx="450224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학년 </a:t>
            </a:r>
            <a:r>
              <a:rPr lang="en-US" altLang="ko-K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반 </a:t>
            </a:r>
            <a:r>
              <a:rPr lang="ko-KR" alt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김가가</a:t>
            </a:r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</a:t>
            </a:r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여</a:t>
            </a:r>
            <a:r>
              <a:rPr lang="en-US" altLang="ko-K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</a:t>
            </a:r>
          </a:p>
        </p:txBody>
      </p:sp>
      <p:sp>
        <p:nvSpPr>
          <p:cNvPr id="20" name="사각형: 둥근 모서리 19"/>
          <p:cNvSpPr/>
          <p:nvPr/>
        </p:nvSpPr>
        <p:spPr>
          <a:xfrm>
            <a:off x="142785" y="3114512"/>
            <a:ext cx="700495" cy="17927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운동기록</a:t>
            </a:r>
          </a:p>
        </p:txBody>
      </p:sp>
      <p:sp>
        <p:nvSpPr>
          <p:cNvPr id="21" name="사각형: 둥근 모서리 20"/>
          <p:cNvSpPr/>
          <p:nvPr/>
        </p:nvSpPr>
        <p:spPr>
          <a:xfrm>
            <a:off x="200827" y="2475517"/>
            <a:ext cx="4341699" cy="5318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BMI : 24.15kg/m2</a:t>
            </a:r>
            <a:r>
              <a:rPr lang="ko-KR" altLang="en-US" dirty="0"/>
              <a:t> </a:t>
            </a:r>
            <a:r>
              <a:rPr lang="en-US" altLang="ko-KR" dirty="0"/>
              <a:t>[</a:t>
            </a:r>
            <a:r>
              <a:rPr lang="ko-KR" altLang="en-US" dirty="0"/>
              <a:t>경도비만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26" name="사각형: 둥근 모서리 25"/>
          <p:cNvSpPr/>
          <p:nvPr/>
        </p:nvSpPr>
        <p:spPr>
          <a:xfrm>
            <a:off x="142785" y="5014432"/>
            <a:ext cx="700495" cy="16704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미션</a:t>
            </a: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3940"/>
              </p:ext>
            </p:extLst>
          </p:nvPr>
        </p:nvGraphicFramePr>
        <p:xfrm>
          <a:off x="986065" y="3176423"/>
          <a:ext cx="2048538" cy="84816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82846">
                  <a:extLst>
                    <a:ext uri="{9D8B030D-6E8A-4147-A177-3AD203B41FA5}">
                      <a16:colId xmlns:a16="http://schemas.microsoft.com/office/drawing/2014/main" val="592905276"/>
                    </a:ext>
                  </a:extLst>
                </a:gridCol>
                <a:gridCol w="682846">
                  <a:extLst>
                    <a:ext uri="{9D8B030D-6E8A-4147-A177-3AD203B41FA5}">
                      <a16:colId xmlns:a16="http://schemas.microsoft.com/office/drawing/2014/main" val="959792326"/>
                    </a:ext>
                  </a:extLst>
                </a:gridCol>
                <a:gridCol w="682846">
                  <a:extLst>
                    <a:ext uri="{9D8B030D-6E8A-4147-A177-3AD203B41FA5}">
                      <a16:colId xmlns:a16="http://schemas.microsoft.com/office/drawing/2014/main" val="1929069893"/>
                    </a:ext>
                  </a:extLst>
                </a:gridCol>
              </a:tblGrid>
              <a:tr h="2869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/>
                        <a:t>2017</a:t>
                      </a:r>
                      <a:r>
                        <a:rPr lang="ko-KR" altLang="en-US" sz="1200" b="0" dirty="0"/>
                        <a:t>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/>
                        <a:t>05</a:t>
                      </a:r>
                      <a:r>
                        <a:rPr lang="ko-KR" altLang="en-US" sz="1200" b="0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/>
                        <a:t>29</a:t>
                      </a:r>
                      <a:r>
                        <a:rPr lang="ko-KR" altLang="en-US" sz="1200" b="0" dirty="0"/>
                        <a:t>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147058"/>
                  </a:ext>
                </a:extLst>
              </a:tr>
              <a:tr h="2869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2017</a:t>
                      </a:r>
                      <a:r>
                        <a:rPr lang="ko-KR" altLang="en-US" sz="1200" dirty="0"/>
                        <a:t>년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04</a:t>
                      </a:r>
                      <a:r>
                        <a:rPr lang="ko-KR" altLang="en-US" sz="1200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21</a:t>
                      </a:r>
                      <a:r>
                        <a:rPr lang="ko-KR" altLang="en-US" sz="1200" dirty="0"/>
                        <a:t>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551271"/>
                  </a:ext>
                </a:extLst>
              </a:tr>
              <a:tr h="1714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2017</a:t>
                      </a:r>
                      <a:r>
                        <a:rPr lang="ko-KR" altLang="en-US" sz="1200" dirty="0"/>
                        <a:t>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04</a:t>
                      </a:r>
                      <a:r>
                        <a:rPr lang="ko-KR" altLang="en-US" sz="1200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20</a:t>
                      </a:r>
                      <a:r>
                        <a:rPr lang="ko-KR" altLang="en-US" sz="1200" dirty="0"/>
                        <a:t>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7639268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621844"/>
              </p:ext>
            </p:extLst>
          </p:nvPr>
        </p:nvGraphicFramePr>
        <p:xfrm>
          <a:off x="986065" y="4077022"/>
          <a:ext cx="3556463" cy="8302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1081">
                  <a:extLst>
                    <a:ext uri="{9D8B030D-6E8A-4147-A177-3AD203B41FA5}">
                      <a16:colId xmlns:a16="http://schemas.microsoft.com/office/drawing/2014/main" val="3944875969"/>
                    </a:ext>
                  </a:extLst>
                </a:gridCol>
                <a:gridCol w="955754">
                  <a:extLst>
                    <a:ext uri="{9D8B030D-6E8A-4147-A177-3AD203B41FA5}">
                      <a16:colId xmlns:a16="http://schemas.microsoft.com/office/drawing/2014/main" val="962957884"/>
                    </a:ext>
                  </a:extLst>
                </a:gridCol>
                <a:gridCol w="653300">
                  <a:extLst>
                    <a:ext uri="{9D8B030D-6E8A-4147-A177-3AD203B41FA5}">
                      <a16:colId xmlns:a16="http://schemas.microsoft.com/office/drawing/2014/main" val="1718987010"/>
                    </a:ext>
                  </a:extLst>
                </a:gridCol>
                <a:gridCol w="1126328">
                  <a:extLst>
                    <a:ext uri="{9D8B030D-6E8A-4147-A177-3AD203B41FA5}">
                      <a16:colId xmlns:a16="http://schemas.microsoft.com/office/drawing/2014/main" val="3691528437"/>
                    </a:ext>
                  </a:extLst>
                </a:gridCol>
              </a:tblGrid>
              <a:tr h="8302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총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운동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시간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15.3km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총 </a:t>
                      </a:r>
                      <a:endParaRPr lang="en-US" altLang="ko-KR" sz="1400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뛴</a:t>
                      </a:r>
                      <a:endParaRPr lang="en-US" altLang="ko-KR" sz="1400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거리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시간 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분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5536829"/>
                  </a:ext>
                </a:extLst>
              </a:tr>
            </a:tbl>
          </a:graphicData>
        </a:graphic>
      </p:graphicFrame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001688"/>
              </p:ext>
            </p:extLst>
          </p:nvPr>
        </p:nvGraphicFramePr>
        <p:xfrm>
          <a:off x="986065" y="5014432"/>
          <a:ext cx="3556460" cy="1670458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711292">
                  <a:extLst>
                    <a:ext uri="{9D8B030D-6E8A-4147-A177-3AD203B41FA5}">
                      <a16:colId xmlns:a16="http://schemas.microsoft.com/office/drawing/2014/main" val="4223624020"/>
                    </a:ext>
                  </a:extLst>
                </a:gridCol>
                <a:gridCol w="711292">
                  <a:extLst>
                    <a:ext uri="{9D8B030D-6E8A-4147-A177-3AD203B41FA5}">
                      <a16:colId xmlns:a16="http://schemas.microsoft.com/office/drawing/2014/main" val="1789704158"/>
                    </a:ext>
                  </a:extLst>
                </a:gridCol>
                <a:gridCol w="711292">
                  <a:extLst>
                    <a:ext uri="{9D8B030D-6E8A-4147-A177-3AD203B41FA5}">
                      <a16:colId xmlns:a16="http://schemas.microsoft.com/office/drawing/2014/main" val="1860319687"/>
                    </a:ext>
                  </a:extLst>
                </a:gridCol>
                <a:gridCol w="711292">
                  <a:extLst>
                    <a:ext uri="{9D8B030D-6E8A-4147-A177-3AD203B41FA5}">
                      <a16:colId xmlns:a16="http://schemas.microsoft.com/office/drawing/2014/main" val="897788880"/>
                    </a:ext>
                  </a:extLst>
                </a:gridCol>
                <a:gridCol w="711292">
                  <a:extLst>
                    <a:ext uri="{9D8B030D-6E8A-4147-A177-3AD203B41FA5}">
                      <a16:colId xmlns:a16="http://schemas.microsoft.com/office/drawing/2014/main" val="2776498728"/>
                    </a:ext>
                  </a:extLst>
                </a:gridCol>
              </a:tblGrid>
              <a:tr h="8352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10km</a:t>
                      </a:r>
                      <a:r>
                        <a:rPr lang="ko-KR" altLang="en-US" sz="1100" dirty="0"/>
                        <a:t> 뛰기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</a:t>
                      </a:r>
                      <a:r>
                        <a:rPr lang="ko-KR" altLang="en-US" sz="1100" dirty="0"/>
                        <a:t>시간 뛰기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1km </a:t>
                      </a:r>
                    </a:p>
                    <a:p>
                      <a:pPr algn="ctr" latinLnBrk="1"/>
                      <a:r>
                        <a:rPr lang="en-US" altLang="ko-KR" sz="1100" dirty="0"/>
                        <a:t>10</a:t>
                      </a:r>
                      <a:r>
                        <a:rPr lang="ko-KR" altLang="en-US" sz="1100" dirty="0"/>
                        <a:t>분 안에 뛰기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2km </a:t>
                      </a:r>
                    </a:p>
                    <a:p>
                      <a:pPr algn="ctr" latinLnBrk="1"/>
                      <a:r>
                        <a:rPr lang="en-US" altLang="ko-KR" sz="1100" dirty="0"/>
                        <a:t>20</a:t>
                      </a:r>
                      <a:r>
                        <a:rPr lang="ko-KR" altLang="en-US" sz="1100" dirty="0"/>
                        <a:t>분 안에 뛰기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15km</a:t>
                      </a:r>
                      <a:r>
                        <a:rPr lang="ko-KR" altLang="en-US" sz="1100" dirty="0"/>
                        <a:t> 뛰기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0154241"/>
                  </a:ext>
                </a:extLst>
              </a:tr>
              <a:tr h="8352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1km</a:t>
                      </a:r>
                      <a:r>
                        <a:rPr lang="ko-KR" altLang="en-US" sz="1100" dirty="0"/>
                        <a:t> </a:t>
                      </a:r>
                      <a:endParaRPr lang="en-US" altLang="ko-KR" sz="1100" dirty="0"/>
                    </a:p>
                    <a:p>
                      <a:pPr algn="ctr" latinLnBrk="1"/>
                      <a:r>
                        <a:rPr lang="en-US" altLang="ko-KR" sz="1100" dirty="0"/>
                        <a:t>8</a:t>
                      </a:r>
                      <a:r>
                        <a:rPr lang="ko-KR" altLang="en-US" sz="1100" dirty="0"/>
                        <a:t>분 안에 뛰기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1.5km</a:t>
                      </a:r>
                      <a:r>
                        <a:rPr lang="ko-KR" altLang="en-US" sz="1100" dirty="0"/>
                        <a:t> 한번에 뛰기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20km </a:t>
                      </a:r>
                      <a:r>
                        <a:rPr lang="ko-KR" altLang="en-US" sz="1100" dirty="0"/>
                        <a:t>뛰기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4</a:t>
                      </a:r>
                      <a:r>
                        <a:rPr lang="ko-KR" altLang="en-US" sz="1100" dirty="0"/>
                        <a:t>시간 뛰기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1km</a:t>
                      </a:r>
                      <a:r>
                        <a:rPr lang="ko-KR" altLang="en-US" sz="1100" dirty="0"/>
                        <a:t> </a:t>
                      </a:r>
                      <a:endParaRPr lang="en-US" altLang="ko-KR" sz="1100" dirty="0"/>
                    </a:p>
                    <a:p>
                      <a:pPr algn="ctr" latinLnBrk="1"/>
                      <a:r>
                        <a:rPr lang="en-US" altLang="ko-KR" sz="1100" dirty="0"/>
                        <a:t>6</a:t>
                      </a:r>
                      <a:r>
                        <a:rPr lang="ko-KR" altLang="en-US" sz="1100" dirty="0"/>
                        <a:t>분 안에 뛰기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4873883"/>
                  </a:ext>
                </a:extLst>
              </a:tr>
            </a:tbl>
          </a:graphicData>
        </a:graphic>
      </p:graphicFrame>
      <p:pic>
        <p:nvPicPr>
          <p:cNvPr id="34" name="그림 3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065" y="5094249"/>
            <a:ext cx="678354" cy="678354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666" y="5094249"/>
            <a:ext cx="678354" cy="678354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9975" y="5094249"/>
            <a:ext cx="678354" cy="678354"/>
          </a:xfrm>
          <a:prstGeom prst="rect">
            <a:avLst/>
          </a:prstGeom>
        </p:spPr>
      </p:pic>
      <p:grpSp>
        <p:nvGrpSpPr>
          <p:cNvPr id="37" name="그룹 36"/>
          <p:cNvGrpSpPr/>
          <p:nvPr/>
        </p:nvGrpSpPr>
        <p:grpSpPr>
          <a:xfrm>
            <a:off x="2640395" y="472455"/>
            <a:ext cx="1876191" cy="523211"/>
            <a:chOff x="2640395" y="472455"/>
            <a:chExt cx="1876191" cy="523211"/>
          </a:xfrm>
        </p:grpSpPr>
        <p:sp>
          <p:nvSpPr>
            <p:cNvPr id="38" name="직사각형 37">
              <a:hlinkClick r:id="rId4" action="ppaction://hlinksldjump"/>
            </p:cNvPr>
            <p:cNvSpPr/>
            <p:nvPr/>
          </p:nvSpPr>
          <p:spPr>
            <a:xfrm>
              <a:off x="2640395" y="595556"/>
              <a:ext cx="1563326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ko-KR" altLang="en-US" sz="2000" b="1" cap="none" spc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선생님 </a:t>
              </a:r>
              <a:r>
                <a:rPr lang="en-US" altLang="ko-KR" sz="2000" b="1" cap="none" spc="0" dirty="0" err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ver</a:t>
              </a:r>
              <a:endParaRPr lang="en-US" altLang="ko-KR" sz="2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pic>
          <p:nvPicPr>
            <p:cNvPr id="39" name="그림 3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5851" y="472455"/>
              <a:ext cx="430735" cy="407528"/>
            </a:xfrm>
            <a:prstGeom prst="rect">
              <a:avLst/>
            </a:prstGeom>
          </p:spPr>
        </p:pic>
      </p:grpSp>
      <p:sp>
        <p:nvSpPr>
          <p:cNvPr id="40" name="TextBox 39"/>
          <p:cNvSpPr txBox="1"/>
          <p:nvPr/>
        </p:nvSpPr>
        <p:spPr>
          <a:xfrm>
            <a:off x="5080000" y="198124"/>
            <a:ext cx="669544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선생님 정보 학생관리 학생 상세정보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학생의 </a:t>
            </a:r>
            <a:r>
              <a:rPr lang="en-US" altLang="ko-KR" dirty="0"/>
              <a:t>BMI</a:t>
            </a:r>
            <a:r>
              <a:rPr lang="ko-KR" altLang="en-US" dirty="0"/>
              <a:t>지수</a:t>
            </a:r>
            <a:r>
              <a:rPr lang="en-US" altLang="ko-KR" dirty="0"/>
              <a:t>-</a:t>
            </a:r>
            <a:r>
              <a:rPr lang="ko-KR" altLang="en-US" dirty="0"/>
              <a:t>몸무게를 키의 제곱으로 나눈 값</a:t>
            </a:r>
            <a:r>
              <a:rPr lang="en-US" altLang="ko-KR" dirty="0"/>
              <a:t>. </a:t>
            </a:r>
            <a:r>
              <a:rPr lang="ko-KR" altLang="en-US" dirty="0"/>
              <a:t>자동계산을 원함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운동기록 </a:t>
            </a:r>
            <a:r>
              <a:rPr lang="en-US" altLang="ko-KR" dirty="0"/>
              <a:t>– </a:t>
            </a:r>
            <a:r>
              <a:rPr lang="ko-KR" altLang="en-US" dirty="0"/>
              <a:t>날짜가 나오면 날짜를 클릭하면 그 달리기의 상세 정보가 나옴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총 운동시간</a:t>
            </a:r>
            <a:r>
              <a:rPr lang="en-US" altLang="ko-KR" dirty="0"/>
              <a:t>, </a:t>
            </a:r>
            <a:r>
              <a:rPr lang="ko-KR" altLang="en-US" dirty="0"/>
              <a:t>총 뛴 거리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미션 </a:t>
            </a:r>
            <a:r>
              <a:rPr lang="en-US" altLang="ko-KR" dirty="0"/>
              <a:t>– </a:t>
            </a:r>
            <a:r>
              <a:rPr lang="ko-KR" altLang="en-US" dirty="0"/>
              <a:t>교사가 등록한 미션을 완수한 경우 자동으로 도장이 찍힘</a:t>
            </a:r>
            <a:r>
              <a:rPr lang="en-US" altLang="ko-KR" dirty="0"/>
              <a:t>. </a:t>
            </a:r>
            <a:r>
              <a:rPr lang="ko-KR" altLang="en-US" dirty="0"/>
              <a:t>미션은 교사 미션 탭에서 변경 가능</a:t>
            </a:r>
            <a:r>
              <a:rPr lang="en-US" altLang="ko-KR" dirty="0"/>
              <a:t>. </a:t>
            </a:r>
            <a:r>
              <a:rPr lang="ko-KR" altLang="en-US" dirty="0"/>
              <a:t>미션에서 공통 미션을 넣을 수도 있고 학생 개개인 별로 미션을 교사가 바꿀 수도 있음</a:t>
            </a:r>
            <a:r>
              <a:rPr lang="en-US" altLang="ko-KR" dirty="0"/>
              <a:t>.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날짜 클릭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10km </a:t>
            </a:r>
            <a:r>
              <a:rPr lang="ko-KR" altLang="en-US" dirty="0">
                <a:solidFill>
                  <a:srgbClr val="FF0000"/>
                </a:solidFill>
              </a:rPr>
              <a:t>뛰기 </a:t>
            </a:r>
            <a:r>
              <a:rPr lang="ko-KR" altLang="en-US" dirty="0" err="1">
                <a:solidFill>
                  <a:srgbClr val="FF0000"/>
                </a:solidFill>
              </a:rPr>
              <a:t>참잘했어요</a:t>
            </a:r>
            <a:r>
              <a:rPr lang="ko-KR" altLang="en-US" dirty="0">
                <a:solidFill>
                  <a:srgbClr val="FF0000"/>
                </a:solidFill>
              </a:rPr>
              <a:t> 클릭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3</a:t>
            </a:r>
            <a:r>
              <a:rPr lang="ko-KR" altLang="en-US" dirty="0">
                <a:solidFill>
                  <a:srgbClr val="FF0000"/>
                </a:solidFill>
              </a:rPr>
              <a:t>바퀴 클릭</a:t>
            </a:r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720" y="5366895"/>
            <a:ext cx="3398487" cy="1317995"/>
          </a:xfrm>
          <a:prstGeom prst="rect">
            <a:avLst/>
          </a:prstGeom>
        </p:spPr>
      </p:pic>
      <p:sp>
        <p:nvSpPr>
          <p:cNvPr id="2" name="이등변 삼각형 1"/>
          <p:cNvSpPr/>
          <p:nvPr/>
        </p:nvSpPr>
        <p:spPr>
          <a:xfrm>
            <a:off x="3053297" y="3182011"/>
            <a:ext cx="168676" cy="14204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이등변 삼각형 26"/>
          <p:cNvSpPr/>
          <p:nvPr/>
        </p:nvSpPr>
        <p:spPr>
          <a:xfrm rot="10800000">
            <a:off x="3034603" y="3870268"/>
            <a:ext cx="168676" cy="14204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171394"/>
              </p:ext>
            </p:extLst>
          </p:nvPr>
        </p:nvGraphicFramePr>
        <p:xfrm>
          <a:off x="3459664" y="3167519"/>
          <a:ext cx="1219502" cy="103104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219502">
                  <a:extLst>
                    <a:ext uri="{9D8B030D-6E8A-4147-A177-3AD203B41FA5}">
                      <a16:colId xmlns:a16="http://schemas.microsoft.com/office/drawing/2014/main" val="592905276"/>
                    </a:ext>
                  </a:extLst>
                </a:gridCol>
              </a:tblGrid>
              <a:tr h="2869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/>
                        <a:t>250m</a:t>
                      </a:r>
                      <a:endParaRPr lang="ko-KR" alt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147058"/>
                  </a:ext>
                </a:extLst>
              </a:tr>
              <a:tr h="2869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500m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551271"/>
                  </a:ext>
                </a:extLst>
              </a:tr>
              <a:tr h="1714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hlinkClick r:id="rId7" action="ppaction://hlinksldjump"/>
                        </a:rPr>
                        <a:t>1000m</a:t>
                      </a:r>
                      <a:r>
                        <a:rPr lang="ko-KR" altLang="en-US" sz="1200" dirty="0">
                          <a:hlinkClick r:id="rId7" action="ppaction://hlinksldjump"/>
                        </a:rPr>
                        <a:t>슬라이드 </a:t>
                      </a:r>
                      <a:r>
                        <a:rPr lang="en-US" altLang="ko-KR" sz="1200" dirty="0">
                          <a:hlinkClick r:id="rId7" action="ppaction://hlinksldjump"/>
                        </a:rPr>
                        <a:t>22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7639268"/>
                  </a:ext>
                </a:extLst>
              </a:tr>
            </a:tbl>
          </a:graphicData>
        </a:graphic>
      </p:graphicFrame>
      <p:grpSp>
        <p:nvGrpSpPr>
          <p:cNvPr id="32" name="그룹 31"/>
          <p:cNvGrpSpPr/>
          <p:nvPr/>
        </p:nvGrpSpPr>
        <p:grpSpPr>
          <a:xfrm>
            <a:off x="215109" y="170077"/>
            <a:ext cx="1799555" cy="973193"/>
            <a:chOff x="215109" y="-22544"/>
            <a:chExt cx="3836270" cy="2069303"/>
          </a:xfrm>
        </p:grpSpPr>
        <p:grpSp>
          <p:nvGrpSpPr>
            <p:cNvPr id="33" name="그룹 32"/>
            <p:cNvGrpSpPr/>
            <p:nvPr/>
          </p:nvGrpSpPr>
          <p:grpSpPr>
            <a:xfrm>
              <a:off x="1532247" y="-22544"/>
              <a:ext cx="2519132" cy="2069303"/>
              <a:chOff x="567466" y="-76730"/>
              <a:chExt cx="2519132" cy="2069303"/>
            </a:xfrm>
          </p:grpSpPr>
          <p:grpSp>
            <p:nvGrpSpPr>
              <p:cNvPr id="46" name="그룹 45"/>
              <p:cNvGrpSpPr/>
              <p:nvPr/>
            </p:nvGrpSpPr>
            <p:grpSpPr>
              <a:xfrm>
                <a:off x="567466" y="880049"/>
                <a:ext cx="2519132" cy="1112524"/>
                <a:chOff x="1277679" y="1013745"/>
                <a:chExt cx="2519132" cy="1112524"/>
              </a:xfrm>
            </p:grpSpPr>
            <p:sp>
              <p:nvSpPr>
                <p:cNvPr id="48" name="직사각형 47"/>
                <p:cNvSpPr/>
                <p:nvPr/>
              </p:nvSpPr>
              <p:spPr>
                <a:xfrm>
                  <a:off x="1277679" y="1255567"/>
                  <a:ext cx="1159136" cy="654427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ko-KR" altLang="en-US" sz="1400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체력</a:t>
                  </a:r>
                  <a:endParaRPr lang="en-US" altLang="ko-KR" sz="1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49" name="직사각형 48"/>
                <p:cNvSpPr/>
                <p:nvPr/>
              </p:nvSpPr>
              <p:spPr>
                <a:xfrm>
                  <a:off x="2325461" y="1013745"/>
                  <a:ext cx="1471350" cy="1112524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ko-KR" sz="2800" b="1" dirty="0">
                      <a:ln w="12700" cmpd="sng">
                        <a:solidFill>
                          <a:schemeClr val="accent4"/>
                        </a:solidFill>
                        <a:prstDash val="solid"/>
                      </a:ln>
                      <a:gradFill>
                        <a:gsLst>
                          <a:gs pos="0">
                            <a:schemeClr val="accent4"/>
                          </a:gs>
                          <a:gs pos="4000">
                            <a:schemeClr val="accent4">
                              <a:lumMod val="60000"/>
                              <a:lumOff val="40000"/>
                            </a:schemeClr>
                          </a:gs>
                          <a:gs pos="87000">
                            <a:schemeClr val="accent4">
                              <a:lumMod val="20000"/>
                              <a:lumOff val="80000"/>
                            </a:schemeClr>
                          </a:gs>
                        </a:gsLst>
                        <a:lin ang="5400000"/>
                      </a:gradFill>
                    </a:rPr>
                    <a:t>Up</a:t>
                  </a:r>
                  <a:endParaRPr lang="en-US" altLang="ko-KR" sz="2800" b="1" cap="none" spc="0" dirty="0">
                    <a:ln w="12700" cmpd="sng">
                      <a:solidFill>
                        <a:schemeClr val="accent4"/>
                      </a:solidFill>
                      <a:prstDash val="solid"/>
                    </a:ln>
                    <a:gradFill>
                      <a:gsLst>
                        <a:gs pos="0">
                          <a:schemeClr val="accent4"/>
                        </a:gs>
                        <a:gs pos="4000">
                          <a:schemeClr val="accent4">
                            <a:lumMod val="60000"/>
                            <a:lumOff val="40000"/>
                          </a:schemeClr>
                        </a:gs>
                        <a:gs pos="87000">
                          <a:schemeClr val="accent4">
                            <a:lumMod val="20000"/>
                            <a:lumOff val="80000"/>
                          </a:schemeClr>
                        </a:gs>
                      </a:gsLst>
                      <a:lin ang="5400000"/>
                    </a:gradFill>
                    <a:effectLst/>
                  </a:endParaRPr>
                </a:p>
              </p:txBody>
            </p:sp>
          </p:grpSp>
          <p:pic>
            <p:nvPicPr>
              <p:cNvPr id="47" name="그림 46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0977" y="-76730"/>
                <a:ext cx="1085891" cy="1223538"/>
              </a:xfrm>
              <a:prstGeom prst="rect">
                <a:avLst/>
              </a:prstGeom>
            </p:spPr>
          </p:pic>
        </p:grpSp>
        <p:sp>
          <p:nvSpPr>
            <p:cNvPr id="41" name="TextBox 40"/>
            <p:cNvSpPr txBox="1"/>
            <p:nvPr/>
          </p:nvSpPr>
          <p:spPr>
            <a:xfrm>
              <a:off x="215109" y="856425"/>
              <a:ext cx="1695622" cy="654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Hi-Pass</a:t>
              </a:r>
              <a:endParaRPr lang="ko-KR" altLang="en-US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43" name="직선 연결선 42"/>
            <p:cNvCxnSpPr/>
            <p:nvPr/>
          </p:nvCxnSpPr>
          <p:spPr>
            <a:xfrm>
              <a:off x="283776" y="437625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>
              <a:off x="488724" y="632063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>
              <a:off x="651641" y="826507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80612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4829452" cy="6858000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296471" y="1308084"/>
            <a:ext cx="223651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학생관리</a:t>
            </a:r>
            <a:endParaRPr lang="en-US" altLang="ko-KR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20555" y="2094208"/>
            <a:ext cx="45022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ko-KR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학년 </a:t>
            </a:r>
            <a:r>
              <a:rPr lang="en-US" altLang="ko-K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ko-KR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반 </a:t>
            </a:r>
            <a:r>
              <a:rPr lang="ko-KR" altLang="en-U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김가가</a:t>
            </a:r>
            <a:r>
              <a:rPr lang="ko-KR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</a:t>
            </a:r>
            <a:r>
              <a:rPr lang="ko-KR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여</a:t>
            </a:r>
            <a:r>
              <a:rPr lang="en-US" altLang="ko-K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</a:t>
            </a:r>
          </a:p>
        </p:txBody>
      </p:sp>
      <p:sp>
        <p:nvSpPr>
          <p:cNvPr id="21" name="사각형: 둥근 모서리 20"/>
          <p:cNvSpPr/>
          <p:nvPr/>
        </p:nvSpPr>
        <p:spPr>
          <a:xfrm>
            <a:off x="159180" y="2847162"/>
            <a:ext cx="4341699" cy="7432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2017</a:t>
            </a:r>
            <a:r>
              <a:rPr lang="ko-KR" altLang="en-US" dirty="0"/>
              <a:t>년 </a:t>
            </a:r>
            <a:r>
              <a:rPr lang="en-US" altLang="ko-KR" dirty="0"/>
              <a:t>05</a:t>
            </a:r>
            <a:r>
              <a:rPr lang="ko-KR" altLang="en-US" dirty="0"/>
              <a:t>월 </a:t>
            </a:r>
            <a:r>
              <a:rPr lang="en-US" altLang="ko-KR" dirty="0"/>
              <a:t>29</a:t>
            </a:r>
            <a:r>
              <a:rPr lang="ko-KR" altLang="en-US" dirty="0"/>
              <a:t>일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7682139"/>
              </p:ext>
            </p:extLst>
          </p:nvPr>
        </p:nvGraphicFramePr>
        <p:xfrm>
          <a:off x="213359" y="3869266"/>
          <a:ext cx="4287520" cy="2785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3760">
                  <a:extLst>
                    <a:ext uri="{9D8B030D-6E8A-4147-A177-3AD203B41FA5}">
                      <a16:colId xmlns:a16="http://schemas.microsoft.com/office/drawing/2014/main" val="479181933"/>
                    </a:ext>
                  </a:extLst>
                </a:gridCol>
                <a:gridCol w="2143760">
                  <a:extLst>
                    <a:ext uri="{9D8B030D-6E8A-4147-A177-3AD203B41FA5}">
                      <a16:colId xmlns:a16="http://schemas.microsoft.com/office/drawing/2014/main" val="2197037844"/>
                    </a:ext>
                  </a:extLst>
                </a:gridCol>
              </a:tblGrid>
              <a:tr h="476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거리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1000m(4</a:t>
                      </a:r>
                      <a:r>
                        <a:rPr lang="ko-KR" altLang="en-US" dirty="0"/>
                        <a:t>바퀴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3576511"/>
                  </a:ext>
                </a:extLst>
              </a:tr>
              <a:tr h="476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384353"/>
                  </a:ext>
                </a:extLst>
              </a:tr>
              <a:tr h="476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속도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5km/h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3359165"/>
                  </a:ext>
                </a:extLst>
              </a:tr>
              <a:tr h="1356713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47691"/>
                  </a:ext>
                </a:extLst>
              </a:tr>
            </a:tbl>
          </a:graphicData>
        </a:graphic>
      </p:graphicFrame>
      <p:graphicFrame>
        <p:nvGraphicFramePr>
          <p:cNvPr id="17" name="차트 16"/>
          <p:cNvGraphicFramePr/>
          <p:nvPr>
            <p:extLst>
              <p:ext uri="{D42A27DB-BD31-4B8C-83A1-F6EECF244321}">
                <p14:modId xmlns:p14="http://schemas.microsoft.com/office/powerpoint/2010/main" val="2617444530"/>
              </p:ext>
            </p:extLst>
          </p:nvPr>
        </p:nvGraphicFramePr>
        <p:xfrm>
          <a:off x="0" y="5262880"/>
          <a:ext cx="4805680" cy="18821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2" name="그룹 21"/>
          <p:cNvGrpSpPr/>
          <p:nvPr/>
        </p:nvGrpSpPr>
        <p:grpSpPr>
          <a:xfrm>
            <a:off x="2640395" y="472455"/>
            <a:ext cx="1876191" cy="523211"/>
            <a:chOff x="2640395" y="472455"/>
            <a:chExt cx="1876191" cy="523211"/>
          </a:xfrm>
        </p:grpSpPr>
        <p:sp>
          <p:nvSpPr>
            <p:cNvPr id="23" name="직사각형 22">
              <a:hlinkClick r:id="rId3" action="ppaction://hlinksldjump"/>
            </p:cNvPr>
            <p:cNvSpPr/>
            <p:nvPr/>
          </p:nvSpPr>
          <p:spPr>
            <a:xfrm>
              <a:off x="2640395" y="595556"/>
              <a:ext cx="1563326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ko-KR" altLang="en-US" sz="2000" b="1" cap="none" spc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선생님 </a:t>
              </a:r>
              <a:r>
                <a:rPr lang="en-US" altLang="ko-KR" sz="2000" b="1" cap="none" spc="0" dirty="0" err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ver</a:t>
              </a:r>
              <a:endParaRPr lang="en-US" altLang="ko-KR" sz="2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5851" y="472455"/>
              <a:ext cx="430735" cy="407528"/>
            </a:xfrm>
            <a:prstGeom prst="rect">
              <a:avLst/>
            </a:prstGeom>
          </p:spPr>
        </p:pic>
      </p:grpSp>
      <p:sp>
        <p:nvSpPr>
          <p:cNvPr id="18" name="TextBox 17"/>
          <p:cNvSpPr txBox="1"/>
          <p:nvPr/>
        </p:nvSpPr>
        <p:spPr>
          <a:xfrm>
            <a:off x="5161280" y="287022"/>
            <a:ext cx="64312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날짜를 클릭하면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뛴 거리와 시간 속도가 자동 완성돼 있음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거리에 따른 그래프 필요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거리 기준은 </a:t>
            </a:r>
            <a:r>
              <a:rPr lang="en-US" altLang="ko-KR" dirty="0" err="1"/>
              <a:t>rfid</a:t>
            </a:r>
            <a:r>
              <a:rPr lang="en-US" altLang="ko-KR" dirty="0"/>
              <a:t> </a:t>
            </a:r>
            <a:r>
              <a:rPr lang="ko-KR" altLang="en-US" dirty="0"/>
              <a:t>체크와 체크 사이의 거리임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홈버튼</a:t>
            </a:r>
            <a:r>
              <a:rPr lang="ko-KR" altLang="en-US" dirty="0"/>
              <a:t> 클릭</a:t>
            </a:r>
            <a:endParaRPr lang="en-US" altLang="ko-KR" dirty="0"/>
          </a:p>
        </p:txBody>
      </p:sp>
      <p:grpSp>
        <p:nvGrpSpPr>
          <p:cNvPr id="19" name="그룹 18"/>
          <p:cNvGrpSpPr/>
          <p:nvPr/>
        </p:nvGrpSpPr>
        <p:grpSpPr>
          <a:xfrm>
            <a:off x="215109" y="170077"/>
            <a:ext cx="1799555" cy="973193"/>
            <a:chOff x="215109" y="-22544"/>
            <a:chExt cx="3836270" cy="2069303"/>
          </a:xfrm>
        </p:grpSpPr>
        <p:grpSp>
          <p:nvGrpSpPr>
            <p:cNvPr id="20" name="그룹 19"/>
            <p:cNvGrpSpPr/>
            <p:nvPr/>
          </p:nvGrpSpPr>
          <p:grpSpPr>
            <a:xfrm>
              <a:off x="1532247" y="-22544"/>
              <a:ext cx="2519132" cy="2069303"/>
              <a:chOff x="567466" y="-76730"/>
              <a:chExt cx="2519132" cy="2069303"/>
            </a:xfrm>
          </p:grpSpPr>
          <p:grpSp>
            <p:nvGrpSpPr>
              <p:cNvPr id="29" name="그룹 28"/>
              <p:cNvGrpSpPr/>
              <p:nvPr/>
            </p:nvGrpSpPr>
            <p:grpSpPr>
              <a:xfrm>
                <a:off x="567466" y="880049"/>
                <a:ext cx="2519132" cy="1112524"/>
                <a:chOff x="1277679" y="1013745"/>
                <a:chExt cx="2519132" cy="1112524"/>
              </a:xfrm>
            </p:grpSpPr>
            <p:sp>
              <p:nvSpPr>
                <p:cNvPr id="31" name="직사각형 30"/>
                <p:cNvSpPr/>
                <p:nvPr/>
              </p:nvSpPr>
              <p:spPr>
                <a:xfrm>
                  <a:off x="1277679" y="1255567"/>
                  <a:ext cx="1159136" cy="654427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ko-KR" altLang="en-US" sz="1400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체력</a:t>
                  </a:r>
                  <a:endParaRPr lang="en-US" altLang="ko-KR" sz="1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32" name="직사각형 31"/>
                <p:cNvSpPr/>
                <p:nvPr/>
              </p:nvSpPr>
              <p:spPr>
                <a:xfrm>
                  <a:off x="2325461" y="1013745"/>
                  <a:ext cx="1471350" cy="1112524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ko-KR" sz="2800" b="1" dirty="0">
                      <a:ln w="12700" cmpd="sng">
                        <a:solidFill>
                          <a:schemeClr val="accent4"/>
                        </a:solidFill>
                        <a:prstDash val="solid"/>
                      </a:ln>
                      <a:gradFill>
                        <a:gsLst>
                          <a:gs pos="0">
                            <a:schemeClr val="accent4"/>
                          </a:gs>
                          <a:gs pos="4000">
                            <a:schemeClr val="accent4">
                              <a:lumMod val="60000"/>
                              <a:lumOff val="40000"/>
                            </a:schemeClr>
                          </a:gs>
                          <a:gs pos="87000">
                            <a:schemeClr val="accent4">
                              <a:lumMod val="20000"/>
                              <a:lumOff val="80000"/>
                            </a:schemeClr>
                          </a:gs>
                        </a:gsLst>
                        <a:lin ang="5400000"/>
                      </a:gradFill>
                    </a:rPr>
                    <a:t>Up</a:t>
                  </a:r>
                  <a:endParaRPr lang="en-US" altLang="ko-KR" sz="2800" b="1" cap="none" spc="0" dirty="0">
                    <a:ln w="12700" cmpd="sng">
                      <a:solidFill>
                        <a:schemeClr val="accent4"/>
                      </a:solidFill>
                      <a:prstDash val="solid"/>
                    </a:ln>
                    <a:gradFill>
                      <a:gsLst>
                        <a:gs pos="0">
                          <a:schemeClr val="accent4"/>
                        </a:gs>
                        <a:gs pos="4000">
                          <a:schemeClr val="accent4">
                            <a:lumMod val="60000"/>
                            <a:lumOff val="40000"/>
                          </a:schemeClr>
                        </a:gs>
                        <a:gs pos="87000">
                          <a:schemeClr val="accent4">
                            <a:lumMod val="20000"/>
                            <a:lumOff val="80000"/>
                          </a:schemeClr>
                        </a:gs>
                      </a:gsLst>
                      <a:lin ang="5400000"/>
                    </a:gradFill>
                    <a:effectLst/>
                  </a:endParaRPr>
                </a:p>
              </p:txBody>
            </p:sp>
          </p:grpSp>
          <p:pic>
            <p:nvPicPr>
              <p:cNvPr id="30" name="그림 29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0977" y="-76730"/>
                <a:ext cx="1085891" cy="1223538"/>
              </a:xfrm>
              <a:prstGeom prst="rect">
                <a:avLst/>
              </a:prstGeom>
            </p:spPr>
          </p:pic>
        </p:grpSp>
        <p:sp>
          <p:nvSpPr>
            <p:cNvPr id="25" name="TextBox 24"/>
            <p:cNvSpPr txBox="1"/>
            <p:nvPr/>
          </p:nvSpPr>
          <p:spPr>
            <a:xfrm>
              <a:off x="215109" y="856425"/>
              <a:ext cx="1695622" cy="654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Hi-Pass</a:t>
              </a:r>
              <a:endParaRPr lang="ko-KR" altLang="en-US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6" name="직선 연결선 25"/>
            <p:cNvCxnSpPr/>
            <p:nvPr/>
          </p:nvCxnSpPr>
          <p:spPr>
            <a:xfrm>
              <a:off x="283776" y="437625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488724" y="632063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651641" y="826507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95515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703</TotalTime>
  <Words>1264</Words>
  <Application>Microsoft Office PowerPoint</Application>
  <PresentationFormat>와이드스크린</PresentationFormat>
  <Paragraphs>503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kunha lee</dc:creator>
  <cp:lastModifiedBy>kunha lee</cp:lastModifiedBy>
  <cp:revision>36</cp:revision>
  <dcterms:created xsi:type="dcterms:W3CDTF">2017-05-29T09:27:49Z</dcterms:created>
  <dcterms:modified xsi:type="dcterms:W3CDTF">2017-05-30T08:02:30Z</dcterms:modified>
</cp:coreProperties>
</file>