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6" r:id="rId7"/>
    <p:sldId id="271" r:id="rId8"/>
    <p:sldId id="270" r:id="rId9"/>
    <p:sldId id="269" r:id="rId10"/>
    <p:sldId id="272" r:id="rId11"/>
    <p:sldId id="262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3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9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8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4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4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8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6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33A0-FDED-4EAD-AD73-90C806E651C6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10" Type="http://schemas.openxmlformats.org/officeDocument/2006/relationships/image" Target="../media/image3.png"/><Relationship Id="rId4" Type="http://schemas.openxmlformats.org/officeDocument/2006/relationships/slide" Target="slide6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hlinkClick r:id="rId2" action="ppaction://hlinksldjump"/>
          </p:cNvPr>
          <p:cNvSpPr/>
          <p:nvPr/>
        </p:nvSpPr>
        <p:spPr>
          <a:xfrm>
            <a:off x="559293" y="4498511"/>
            <a:ext cx="3746377" cy="921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학생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42560" y="332521"/>
            <a:ext cx="570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 앱은 </a:t>
            </a:r>
            <a:r>
              <a:rPr lang="en-US" altLang="ko-KR" dirty="0" err="1"/>
              <a:t>rfid</a:t>
            </a:r>
            <a:r>
              <a:rPr lang="en-US" altLang="ko-KR" dirty="0"/>
              <a:t> </a:t>
            </a:r>
            <a:r>
              <a:rPr lang="ko-KR" altLang="en-US" dirty="0"/>
              <a:t>연동이 아니라 앱 내부에서 스스로 입력할 수 있도록</a:t>
            </a:r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215109" y="143436"/>
            <a:ext cx="3836270" cy="2256170"/>
            <a:chOff x="215109" y="143436"/>
            <a:chExt cx="3836270" cy="2256170"/>
          </a:xfrm>
        </p:grpSpPr>
        <p:grpSp>
          <p:nvGrpSpPr>
            <p:cNvPr id="13" name="그룹 12"/>
            <p:cNvGrpSpPr/>
            <p:nvPr/>
          </p:nvGrpSpPr>
          <p:grpSpPr>
            <a:xfrm>
              <a:off x="1099633" y="143436"/>
              <a:ext cx="2951746" cy="2256170"/>
              <a:chOff x="134852" y="89250"/>
              <a:chExt cx="2951746" cy="225617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34852" y="880049"/>
                <a:ext cx="2951746" cy="1465371"/>
                <a:chOff x="845065" y="1013745"/>
                <a:chExt cx="2951746" cy="1465371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845065" y="1555786"/>
                  <a:ext cx="156966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325461" y="1013745"/>
                  <a:ext cx="1471350" cy="12003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72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72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400" y="89250"/>
                <a:ext cx="1085890" cy="1223538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215109" y="856425"/>
              <a:ext cx="1695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22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471" y="1324079"/>
            <a:ext cx="329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en-US" altLang="ko-KR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BMI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7920" y="396240"/>
            <a:ext cx="644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자신의 기록을 스스로 입력 할 수 있도록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>
            <a:hlinkClick r:id="rId3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kg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cm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4932" y="114018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5" name="직사각형 44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6" name="그림 4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25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2765" y="1302151"/>
            <a:ext cx="4483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체력 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UP! TIP!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1760" y="287022"/>
            <a:ext cx="6289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부족한 부분을 향상시키기 위한 운동법을 스스로 공부할 수 있도록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탭을 클릭하면 영상 또는 사진이 뜨도록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영상과 사진은 우리가 찍음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624579" y="2274491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심폐지구력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0" name="그룹 19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/>
          <p:cNvSpPr/>
          <p:nvPr/>
        </p:nvSpPr>
        <p:spPr>
          <a:xfrm>
            <a:off x="2691603" y="228013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유연성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624579" y="373301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근지구력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2691603" y="378381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호흡법 및 자세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595165" y="5191529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비만탈출</a:t>
            </a:r>
            <a:endParaRPr lang="en-US" altLang="ko-KR" dirty="0"/>
          </a:p>
          <a:p>
            <a:pPr algn="ctr"/>
            <a:r>
              <a:rPr lang="ko-KR" altLang="en-US" dirty="0"/>
              <a:t>운동법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2691603" y="5201689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준비운동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691602" y="378381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순발력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4932" y="106906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0" name="직사각형 39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1" name="그림 40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52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9600" y="1242799"/>
            <a:ext cx="1870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7920" y="396240"/>
            <a:ext cx="644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자신의 정보 등록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Rfid</a:t>
            </a:r>
            <a:r>
              <a:rPr lang="ko-KR" altLang="en-US" dirty="0"/>
              <a:t>와 연동되지 않고 스스로 직접 입력함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/>
          <p:cNvSpPr/>
          <p:nvPr/>
        </p:nvSpPr>
        <p:spPr>
          <a:xfrm>
            <a:off x="407462" y="211782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심페지구력</a:t>
            </a:r>
            <a:endParaRPr lang="ko-KR" altLang="en-US" dirty="0"/>
          </a:p>
        </p:txBody>
      </p:sp>
      <p:sp>
        <p:nvSpPr>
          <p:cNvPr id="35" name="사각형: 둥근 모서리 34"/>
          <p:cNvSpPr/>
          <p:nvPr/>
        </p:nvSpPr>
        <p:spPr>
          <a:xfrm>
            <a:off x="2577286" y="211782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등급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448102" y="292046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유연성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617926" y="292046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등급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458262" y="3753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  <a:r>
              <a:rPr lang="ko-KR" altLang="en-US" dirty="0"/>
              <a:t>근지구력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2628086" y="3753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등급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488742" y="4515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순발력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2658566" y="4515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등급</a:t>
            </a:r>
          </a:p>
        </p:txBody>
      </p:sp>
      <p:sp>
        <p:nvSpPr>
          <p:cNvPr id="45" name="사각형: 둥근 모서리 44"/>
          <p:cNvSpPr/>
          <p:nvPr/>
        </p:nvSpPr>
        <p:spPr>
          <a:xfrm>
            <a:off x="468422" y="534870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</a:t>
            </a:r>
            <a:endParaRPr lang="ko-KR" altLang="en-US" dirty="0"/>
          </a:p>
        </p:txBody>
      </p:sp>
      <p:sp>
        <p:nvSpPr>
          <p:cNvPr id="46" name="사각형: 둥근 모서리 45"/>
          <p:cNvSpPr/>
          <p:nvPr/>
        </p:nvSpPr>
        <p:spPr>
          <a:xfrm>
            <a:off x="2638246" y="534870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고도비만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478582" y="6029423"/>
            <a:ext cx="3987402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건강 체력 평가 </a:t>
            </a:r>
            <a:r>
              <a:rPr lang="en-US" altLang="ko-KR" dirty="0"/>
              <a:t>3</a:t>
            </a:r>
            <a:r>
              <a:rPr lang="ko-KR" altLang="en-US" dirty="0"/>
              <a:t>등급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980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881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273381" y="3576928"/>
            <a:ext cx="1961965" cy="120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기초정보</a:t>
            </a: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2550503" y="3576928"/>
            <a:ext cx="1961965" cy="120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팝스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273379" y="5007958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</a:t>
            </a:r>
            <a:r>
              <a:rPr lang="en-US" altLang="ko-KR" dirty="0"/>
              <a:t>UP! TIP!</a:t>
            </a:r>
            <a:endParaRPr lang="ko-KR" altLang="en-US" dirty="0"/>
          </a:p>
        </p:txBody>
      </p:sp>
      <p:sp>
        <p:nvSpPr>
          <p:cNvPr id="18" name="직사각형 17">
            <a:hlinkClick r:id="rId5" action="ppaction://hlinksldjump"/>
          </p:cNvPr>
          <p:cNvSpPr/>
          <p:nvPr/>
        </p:nvSpPr>
        <p:spPr>
          <a:xfrm>
            <a:off x="2578334" y="5007958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와글와글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15842" y="1352285"/>
            <a:ext cx="15633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학생 </a:t>
            </a:r>
            <a:r>
              <a:rPr lang="en-US" altLang="ko-KR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160" y="198123"/>
            <a:ext cx="6035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학생버젼</a:t>
            </a:r>
            <a:r>
              <a:rPr lang="ko-KR" altLang="en-US" dirty="0"/>
              <a:t> 첫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기초정보 나의 체력  달리는 방법 와글와글 비밀번호 변경 등등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학생버젼</a:t>
            </a:r>
            <a:r>
              <a:rPr lang="ko-KR" altLang="en-US" dirty="0"/>
              <a:t> 홈버튼을 누르면 여기로 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기초정보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이름은 기초정보에서 적은 것이 뜨도록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1" name="그룹 20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4932" y="22984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8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5145" y="136271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와글와글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2653102"/>
            <a:ext cx="4333989" cy="36169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0640" y="287022"/>
            <a:ext cx="661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카페나 다음 카페 연동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9" name="직사각형 28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0" name="그림 29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18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63258" y="2648733"/>
            <a:ext cx="1162974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27820" y="2639856"/>
            <a:ext cx="1558031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51690" y="3236495"/>
            <a:ext cx="1162974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16252" y="3245373"/>
            <a:ext cx="1558031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4902" y="1324079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기초정보등록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851690" y="57894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7920" y="396240"/>
            <a:ext cx="644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자신의 정보 등록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Rfid</a:t>
            </a:r>
            <a:r>
              <a:rPr lang="ko-KR" altLang="en-US" dirty="0"/>
              <a:t>와 연동되지 않고 스스로 직접 입력함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870923" y="3827182"/>
            <a:ext cx="1162974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35485" y="3836059"/>
            <a:ext cx="1558031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70923" y="4436776"/>
            <a:ext cx="1162974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35485" y="4427901"/>
            <a:ext cx="1558031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71119" y="4950795"/>
            <a:ext cx="1162974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535681" y="4941920"/>
            <a:ext cx="1558031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71119" y="5390378"/>
            <a:ext cx="1162974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535681" y="5381503"/>
            <a:ext cx="1558031" cy="2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09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9600" y="1324079"/>
            <a:ext cx="1870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851690" y="57894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결과보기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7920" y="396240"/>
            <a:ext cx="6441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자신의 정보 등록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Rfid</a:t>
            </a:r>
            <a:r>
              <a:rPr lang="ko-KR" altLang="en-US" dirty="0"/>
              <a:t>와 연동되지 않고 스스로 직접 입력함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팝스 영역에 따른 값을 직접 입력하면 그에 알맞은 등급이 자동 입력됨</a:t>
            </a:r>
            <a:r>
              <a:rPr lang="en-US" altLang="ko-KR" dirty="0"/>
              <a:t>(</a:t>
            </a:r>
            <a:r>
              <a:rPr lang="ko-KR" altLang="en-US" dirty="0"/>
              <a:t>등급 </a:t>
            </a:r>
            <a:r>
              <a:rPr lang="ko-KR" altLang="en-US" dirty="0" err="1"/>
              <a:t>기준값은</a:t>
            </a:r>
            <a:r>
              <a:rPr lang="ko-KR" altLang="en-US" dirty="0"/>
              <a:t> 우리가 제공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244902" y="224740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심페지구력</a:t>
            </a:r>
            <a:endParaRPr lang="ko-KR" altLang="en-US" dirty="0"/>
          </a:p>
        </p:txBody>
      </p:sp>
      <p:sp>
        <p:nvSpPr>
          <p:cNvPr id="41" name="사각형: 둥근 모서리 40">
            <a:hlinkClick r:id="rId5" action="ppaction://hlinksldjump"/>
          </p:cNvPr>
          <p:cNvSpPr/>
          <p:nvPr/>
        </p:nvSpPr>
        <p:spPr>
          <a:xfrm>
            <a:off x="2622342" y="227788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유연성</a:t>
            </a:r>
          </a:p>
        </p:txBody>
      </p:sp>
      <p:sp>
        <p:nvSpPr>
          <p:cNvPr id="42" name="사각형: 둥근 모서리 41">
            <a:hlinkClick r:id="rId6" action="ppaction://hlinksldjump"/>
          </p:cNvPr>
          <p:cNvSpPr/>
          <p:nvPr/>
        </p:nvSpPr>
        <p:spPr>
          <a:xfrm>
            <a:off x="204262" y="388316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  <a:r>
              <a:rPr lang="ko-KR" altLang="en-US" dirty="0"/>
              <a:t>근지구력</a:t>
            </a:r>
          </a:p>
        </p:txBody>
      </p:sp>
      <p:sp>
        <p:nvSpPr>
          <p:cNvPr id="43" name="사각형: 둥근 모서리 42">
            <a:hlinkClick r:id="rId7" action="ppaction://hlinksldjump"/>
          </p:cNvPr>
          <p:cNvSpPr/>
          <p:nvPr/>
        </p:nvSpPr>
        <p:spPr>
          <a:xfrm>
            <a:off x="2612182" y="394412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순발력</a:t>
            </a:r>
          </a:p>
        </p:txBody>
      </p:sp>
      <p:sp>
        <p:nvSpPr>
          <p:cNvPr id="5" name="타원 4">
            <a:hlinkClick r:id="rId8" action="ppaction://hlinksldjump"/>
          </p:cNvPr>
          <p:cNvSpPr/>
          <p:nvPr/>
        </p:nvSpPr>
        <p:spPr>
          <a:xfrm>
            <a:off x="1706880" y="3170739"/>
            <a:ext cx="1330960" cy="1360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932" y="105890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6" name="직사각형 45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7" name="그림 46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19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3612" y="1324079"/>
            <a:ext cx="4422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심폐지구력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7920" y="396240"/>
            <a:ext cx="644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자신의 기록을 스스로 입력 할 수 있도록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오래달리기걷기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분       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왕복오래달리기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r>
              <a:rPr lang="ko-KR" altLang="en-US" dirty="0"/>
              <a:t>          회</a:t>
            </a:r>
          </a:p>
        </p:txBody>
      </p:sp>
      <p:sp>
        <p:nvSpPr>
          <p:cNvPr id="38" name="직사각형 37">
            <a:hlinkClick r:id="rId3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932" y="109954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4" name="직사각형 43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5" name="그림 44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656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5277" y="1324079"/>
            <a:ext cx="3498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순발력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947920" y="396240"/>
            <a:ext cx="644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자신의 기록을 스스로 입력 할 수 있도록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제자리멀리뛰기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cm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r>
              <a:rPr lang="ko-KR" altLang="en-US" dirty="0"/>
              <a:t>          초</a:t>
            </a:r>
          </a:p>
        </p:txBody>
      </p:sp>
      <p:sp>
        <p:nvSpPr>
          <p:cNvPr id="38" name="직사각형 37">
            <a:hlinkClick r:id="rId4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932" y="108938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15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87330" y="1324079"/>
            <a:ext cx="5004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근력</a:t>
            </a:r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ko-KR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근지구력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947920" y="396240"/>
            <a:ext cx="644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자신의 기록을 스스로 입력 할 수 있도록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윗몸말아올리기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팔굽혀펴기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r>
              <a:rPr lang="ko-KR" altLang="en-US" dirty="0"/>
              <a:t>          회</a:t>
            </a:r>
          </a:p>
        </p:txBody>
      </p:sp>
      <p:sp>
        <p:nvSpPr>
          <p:cNvPr id="38" name="직사각형 37">
            <a:hlinkClick r:id="rId4" action="ppaction://hlinksldjump"/>
          </p:cNvPr>
          <p:cNvSpPr/>
          <p:nvPr/>
        </p:nvSpPr>
        <p:spPr>
          <a:xfrm>
            <a:off x="858408" y="588092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86080" y="4473155"/>
            <a:ext cx="2011680" cy="85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21280" y="4488661"/>
            <a:ext cx="1778000" cy="3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오른쪽     </a:t>
            </a:r>
            <a:r>
              <a:rPr lang="en-US" altLang="ko-KR" dirty="0"/>
              <a:t>kg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611120" y="4956021"/>
            <a:ext cx="1778000" cy="3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        </a:t>
            </a:r>
            <a:r>
              <a:rPr lang="en-US" altLang="ko-KR" dirty="0"/>
              <a:t>kg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932" y="105890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26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5276" y="1324079"/>
            <a:ext cx="3498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유연성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7920" y="396240"/>
            <a:ext cx="644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자신의 기록을 스스로 입력 할 수 있도록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386080" y="2388019"/>
            <a:ext cx="413050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앉아윗몸앞으로굽히기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525726" y="3500973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cm</a:t>
            </a:r>
            <a:endParaRPr lang="ko-KR" altLang="en-US" dirty="0"/>
          </a:p>
        </p:txBody>
      </p:sp>
      <p:sp>
        <p:nvSpPr>
          <p:cNvPr id="38" name="직사각형 37">
            <a:hlinkClick r:id="rId3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932" y="111986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7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431</Words>
  <Application>Microsoft Office PowerPoint</Application>
  <PresentationFormat>와이드스크린</PresentationFormat>
  <Paragraphs>169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kunha lee</dc:creator>
  <cp:lastModifiedBy>kunha lee</cp:lastModifiedBy>
  <cp:revision>7</cp:revision>
  <dcterms:created xsi:type="dcterms:W3CDTF">2017-06-01T08:25:11Z</dcterms:created>
  <dcterms:modified xsi:type="dcterms:W3CDTF">2017-06-01T09:20:03Z</dcterms:modified>
</cp:coreProperties>
</file>