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56" r:id="rId3"/>
    <p:sldId id="263" r:id="rId4"/>
    <p:sldId id="257" r:id="rId5"/>
    <p:sldId id="262" r:id="rId6"/>
    <p:sldId id="261" r:id="rId7"/>
    <p:sldId id="265" r:id="rId8"/>
    <p:sldId id="264" r:id="rId9"/>
    <p:sldId id="260" r:id="rId10"/>
    <p:sldId id="259" r:id="rId11"/>
    <p:sldId id="258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7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71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2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15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01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873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313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902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65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73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5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70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15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43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1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6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2AA-9384-4416-B1D6-B4954E428DF6}" type="datetimeFigureOut">
              <a:rPr lang="pt-PT" smtClean="0"/>
              <a:t>07/06/2024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074E-5F1B-4424-A47D-9640ACCE7A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308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03EB0-DC03-8F4B-C035-C46FEA8C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5719"/>
          </a:xfrm>
        </p:spPr>
        <p:txBody>
          <a:bodyPr>
            <a:normAutofit fontScale="90000"/>
          </a:bodyPr>
          <a:lstStyle/>
          <a:p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D3E514F-A9F5-30F3-7824-3775DDE2A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907" cy="6857999"/>
          </a:xfrm>
        </p:spPr>
      </p:pic>
    </p:spTree>
    <p:extLst>
      <p:ext uri="{BB962C8B-B14F-4D97-AF65-F5344CB8AC3E}">
        <p14:creationId xmlns:p14="http://schemas.microsoft.com/office/powerpoint/2010/main" val="34450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87E4F-4150-AD5C-4996-C4A8E041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Funcionário: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EA93F5-EC6F-DB4B-16EA-01D55E78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Realizar vendas de produtos.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0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E7B8-F729-6AC5-273F-332D2AF0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45098C-0DFE-DC75-23E8-0CCADB28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Consultar produtos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45916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77716-9C73-A704-6990-02D528F9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Como Executar</a:t>
            </a:r>
            <a:br>
              <a:rPr lang="pt-PT" dirty="0"/>
            </a:br>
            <a:r>
              <a:rPr lang="pt-PT" dirty="0"/>
              <a:t>Compilação: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4AF1B7-8006-AF3E-598C-3FBC1D4D9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Compile os arquivos Java com o comando:</a:t>
            </a:r>
          </a:p>
          <a:p>
            <a:r>
              <a:rPr lang="pt-PT" dirty="0" err="1"/>
              <a:t>javac</a:t>
            </a:r>
            <a:r>
              <a:rPr lang="pt-PT" dirty="0"/>
              <a:t> Produto.java Administrador.java Funcionario.java Cliente.java Loja.java</a:t>
            </a:r>
          </a:p>
        </p:txBody>
      </p:sp>
    </p:spTree>
    <p:extLst>
      <p:ext uri="{BB962C8B-B14F-4D97-AF65-F5344CB8AC3E}">
        <p14:creationId xmlns:p14="http://schemas.microsoft.com/office/powerpoint/2010/main" val="389186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41EE9-5F38-1B86-EA7D-5BD5E9DF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Execução: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E13B64-A1E2-1B79-1CB4-CADCB1B1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Execute o programa com o comando:</a:t>
            </a:r>
          </a:p>
          <a:p>
            <a:r>
              <a:rPr lang="pt-PT" dirty="0"/>
              <a:t>java Loja</a:t>
            </a:r>
          </a:p>
        </p:txBody>
      </p:sp>
    </p:spTree>
    <p:extLst>
      <p:ext uri="{BB962C8B-B14F-4D97-AF65-F5344CB8AC3E}">
        <p14:creationId xmlns:p14="http://schemas.microsoft.com/office/powerpoint/2010/main" val="1036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3B495-04AC-5932-82EF-4B38B6AB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 de Opções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4F3952-CB63-15BE-853E-0722ED03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Adicionar produto (Administrador)</a:t>
            </a:r>
          </a:p>
          <a:p>
            <a:r>
              <a:rPr lang="pt-PT" dirty="0"/>
              <a:t>Consultar estoque (Administrador)</a:t>
            </a:r>
          </a:p>
          <a:p>
            <a:r>
              <a:rPr lang="pt-PT" dirty="0"/>
              <a:t>Realizar venda (Funcionário)</a:t>
            </a:r>
          </a:p>
          <a:p>
            <a:r>
              <a:rPr lang="pt-PT" dirty="0"/>
              <a:t>Consultar produtos (Cliente)</a:t>
            </a:r>
          </a:p>
          <a:p>
            <a:r>
              <a:rPr lang="pt-PT" dirty="0"/>
              <a:t>Sair</a:t>
            </a:r>
          </a:p>
        </p:txBody>
      </p:sp>
    </p:spTree>
    <p:extLst>
      <p:ext uri="{BB962C8B-B14F-4D97-AF65-F5344CB8AC3E}">
        <p14:creationId xmlns:p14="http://schemas.microsoft.com/office/powerpoint/2010/main" val="135940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4AC3D-4A0F-F426-5FF6-89A92AEC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Uso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0F1431-0453-9953-423F-1CA94CDC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Adicionar Produto:</a:t>
            </a:r>
          </a:p>
          <a:p>
            <a:r>
              <a:rPr lang="pt-PT" dirty="0"/>
              <a:t>Administrador insere os detalhes do produto como nome, cor, preço, quantidade e descrição.</a:t>
            </a:r>
          </a:p>
          <a:p>
            <a:r>
              <a:rPr lang="pt-PT" dirty="0"/>
              <a:t>Consultar Estoque:</a:t>
            </a:r>
          </a:p>
          <a:p>
            <a:r>
              <a:rPr lang="pt-PT" dirty="0"/>
              <a:t>Administrador visualiza a lista de produtos com detalhes.</a:t>
            </a:r>
          </a:p>
          <a:p>
            <a:r>
              <a:rPr lang="pt-PT" dirty="0"/>
              <a:t>Realizar Venda:</a:t>
            </a:r>
          </a:p>
          <a:p>
            <a:r>
              <a:rPr lang="pt-PT" dirty="0"/>
              <a:t>Funcionário escolhe um produto e insere a quantidade a ser vendida. O estoque é atualizado automaticamente.</a:t>
            </a:r>
          </a:p>
          <a:p>
            <a:r>
              <a:rPr lang="pt-PT" dirty="0"/>
              <a:t>Consultar Produtos:</a:t>
            </a:r>
          </a:p>
          <a:p>
            <a:r>
              <a:rPr lang="pt-PT" dirty="0"/>
              <a:t>Cliente visualiza a lista de produtos disponíveis.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69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30EC-E5AA-2FC3-C88F-CBBB8DEB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760739-BFFE-E4BE-8770-18ACEA97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sistema oferece uma solução simples para a gestão de produtos, permitindo que diferentes tipos de usuários realizem operações específicas. O projeto pode ser expandido com novas funcionalidades, como autenticação de usuários, relatórios detalhados de vendas, entre outros.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12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C3E42-9829-6037-E99C-B0C8EB2E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Melhorias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38B94B-B565-3032-1808-191D14BA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Implementar autenticação para diferentes tipos de usuários.</a:t>
            </a:r>
          </a:p>
          <a:p>
            <a:r>
              <a:rPr lang="pt-PT" dirty="0"/>
              <a:t>Adicionar relatórios de vendas e histórico de transações.</a:t>
            </a:r>
          </a:p>
          <a:p>
            <a:r>
              <a:rPr lang="pt-PT"/>
              <a:t>Melhorar a interface do usuário para torná-la mais intuitiva.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76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3653-249D-4882-F22C-5D93630A0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Sistema de Gestão Loja Roupas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56209E-9768-3308-FC75-C5C79FC8E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Flavio Soares</a:t>
            </a:r>
          </a:p>
          <a:p>
            <a:r>
              <a:rPr lang="fr-FR" dirty="0" err="1"/>
              <a:t>Dercio</a:t>
            </a:r>
            <a:r>
              <a:rPr lang="fr-FR" dirty="0"/>
              <a:t> Vieira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304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ABED7-C0FE-95D9-701A-8461911E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Visão Geral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E49070-6B2C-B30C-FE66-FB4C7426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é um sistema simples de gestão de produtos, desenvolvido em Java, que permite diferentes tipos de usuários (Administrador, Funcionário e Cliente) realizar operações específicas relacionadas aos produtos.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49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994-9E28-5C81-F0BC-81D4BE6A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Projeto</a:t>
            </a:r>
            <a:br>
              <a:rPr lang="pt-PT" dirty="0"/>
            </a:br>
            <a:r>
              <a:rPr lang="pt-PT" dirty="0"/>
              <a:t>Produto: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801DE5-9CFA-6383-D0EF-7A6A6316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Atributos: Nome, cor, Preço, Quantidade, Descrição.</a:t>
            </a:r>
          </a:p>
          <a:p>
            <a:r>
              <a:rPr lang="pt-PT" dirty="0"/>
              <a:t>Métodos:</a:t>
            </a:r>
          </a:p>
          <a:p>
            <a:r>
              <a:rPr lang="pt-PT" dirty="0" err="1"/>
              <a:t>Getters</a:t>
            </a:r>
            <a:r>
              <a:rPr lang="pt-PT" dirty="0"/>
              <a:t> e Setters.</a:t>
            </a:r>
          </a:p>
          <a:p>
            <a:r>
              <a:rPr lang="pt-PT" dirty="0" err="1"/>
              <a:t>exibirInfoProduto</a:t>
            </a:r>
            <a:r>
              <a:rPr lang="pt-PT" dirty="0"/>
              <a:t>(): Exibe as informações do produto.</a:t>
            </a:r>
          </a:p>
          <a:p>
            <a:r>
              <a:rPr lang="pt-PT" dirty="0" err="1"/>
              <a:t>adicionarProduto</a:t>
            </a:r>
            <a:r>
              <a:rPr lang="pt-PT" dirty="0"/>
              <a:t>(Produto </a:t>
            </a:r>
            <a:r>
              <a:rPr lang="pt-PT" dirty="0" err="1"/>
              <a:t>produto</a:t>
            </a:r>
            <a:r>
              <a:rPr lang="pt-PT" dirty="0"/>
              <a:t>): Adiciona um produto à lista de produtos.</a:t>
            </a:r>
          </a:p>
          <a:p>
            <a:r>
              <a:rPr lang="pt-PT" dirty="0" err="1"/>
              <a:t>getProdutos</a:t>
            </a:r>
            <a:r>
              <a:rPr lang="pt-PT" dirty="0"/>
              <a:t>(): Retorna a lista de produtos.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473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CBCC2-D71E-A1F8-A18A-E9A5DA72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Administrador: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8FF6A2-78EA-9E8B-5576-8994DBB3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Métodos:</a:t>
            </a:r>
          </a:p>
          <a:p>
            <a:r>
              <a:rPr lang="pt-PT" dirty="0" err="1"/>
              <a:t>adicionarProdutos</a:t>
            </a:r>
            <a:r>
              <a:rPr lang="pt-PT" dirty="0"/>
              <a:t>(Scanner </a:t>
            </a:r>
            <a:r>
              <a:rPr lang="pt-PT" dirty="0" err="1"/>
              <a:t>scanner</a:t>
            </a:r>
            <a:r>
              <a:rPr lang="pt-PT" dirty="0"/>
              <a:t>): Adiciona novos produtos ao estoque com entrada do usuário.</a:t>
            </a:r>
          </a:p>
          <a:p>
            <a:r>
              <a:rPr lang="pt-PT" dirty="0" err="1"/>
              <a:t>consultarEstoque</a:t>
            </a:r>
            <a:r>
              <a:rPr lang="pt-PT" dirty="0"/>
              <a:t>(): Exibe todos os produtos disponíveis no estoque.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082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492BF-E8CE-309E-2C16-DE8AD12C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Funcionario</a:t>
            </a:r>
            <a:r>
              <a:rPr lang="pt-PT" dirty="0"/>
              <a:t>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7B967B-EEF3-E92F-8EE1-0060375D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Métodos:</a:t>
            </a:r>
          </a:p>
          <a:p>
            <a:r>
              <a:rPr lang="pt-PT" dirty="0" err="1"/>
              <a:t>realizarVenda</a:t>
            </a:r>
            <a:r>
              <a:rPr lang="pt-PT" dirty="0"/>
              <a:t>(Scanner </a:t>
            </a:r>
            <a:r>
              <a:rPr lang="pt-PT" dirty="0" err="1"/>
              <a:t>scanner</a:t>
            </a:r>
            <a:r>
              <a:rPr lang="pt-PT" dirty="0"/>
              <a:t>): Realiza a venda de produtos, ajustando a quantidade disponível no estoque.</a:t>
            </a:r>
          </a:p>
        </p:txBody>
      </p:sp>
    </p:spTree>
    <p:extLst>
      <p:ext uri="{BB962C8B-B14F-4D97-AF65-F5344CB8AC3E}">
        <p14:creationId xmlns:p14="http://schemas.microsoft.com/office/powerpoint/2010/main" val="20538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4BAE-157B-A8FD-8A74-86E95F23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CBD0BF-E655-37C5-4312-96991E38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Métodos:</a:t>
            </a:r>
          </a:p>
          <a:p>
            <a:r>
              <a:rPr lang="pt-PT" dirty="0" err="1"/>
              <a:t>consultarProdutos</a:t>
            </a:r>
            <a:r>
              <a:rPr lang="pt-PT" dirty="0"/>
              <a:t>(): Consulta e exibe os produtos disponíveis.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890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D6C75-2EB4-E0CF-A8AD-8A5A5446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Loja: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21B02C-9091-3B42-7245-E411AFF5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Contém o método </a:t>
            </a:r>
            <a:r>
              <a:rPr lang="pt-PT" dirty="0" err="1"/>
              <a:t>main</a:t>
            </a:r>
            <a:r>
              <a:rPr lang="pt-PT" dirty="0"/>
              <a:t> que </a:t>
            </a:r>
            <a:r>
              <a:rPr lang="pt-PT" dirty="0" err="1"/>
              <a:t>gerencia</a:t>
            </a:r>
            <a:r>
              <a:rPr lang="pt-PT" dirty="0"/>
              <a:t> o menu de interação do usuário e permite </a:t>
            </a:r>
            <a:r>
              <a:rPr lang="pt-PT" dirty="0" err="1"/>
              <a:t>acessar</a:t>
            </a:r>
            <a:r>
              <a:rPr lang="pt-PT" dirty="0"/>
              <a:t> as funcionalidades das outras classes.</a:t>
            </a:r>
          </a:p>
        </p:txBody>
      </p:sp>
    </p:spTree>
    <p:extLst>
      <p:ext uri="{BB962C8B-B14F-4D97-AF65-F5344CB8AC3E}">
        <p14:creationId xmlns:p14="http://schemas.microsoft.com/office/powerpoint/2010/main" val="114100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A1B0B-9CED-D7A1-1E5D-D970C1F2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</a:t>
            </a:r>
            <a:br>
              <a:rPr lang="pt-PT" dirty="0"/>
            </a:br>
            <a:r>
              <a:rPr lang="pt-PT" dirty="0"/>
              <a:t>Administrador: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3D7C56-5DBA-54CA-5E88-A75D04D3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Adicionar produtos ao estoque.</a:t>
            </a:r>
          </a:p>
          <a:p>
            <a:r>
              <a:rPr lang="pt-PT" dirty="0"/>
              <a:t>Consultar o estoque de produtos.</a:t>
            </a:r>
          </a:p>
        </p:txBody>
      </p:sp>
    </p:spTree>
    <p:extLst>
      <p:ext uri="{BB962C8B-B14F-4D97-AF65-F5344CB8AC3E}">
        <p14:creationId xmlns:p14="http://schemas.microsoft.com/office/powerpoint/2010/main" val="3893484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64</TotalTime>
  <Words>430</Words>
  <Application>Microsoft Office PowerPoint</Application>
  <PresentationFormat>Ecrã Panorâmico</PresentationFormat>
  <Paragraphs>60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Apresentação do PowerPoint</vt:lpstr>
      <vt:lpstr>Sistema de Gestão Loja Roupas</vt:lpstr>
      <vt:lpstr>Visão Geral</vt:lpstr>
      <vt:lpstr>Estrutura do Projeto Produto:</vt:lpstr>
      <vt:lpstr>Administrador: </vt:lpstr>
      <vt:lpstr>Funcionario: </vt:lpstr>
      <vt:lpstr>Cliente: </vt:lpstr>
      <vt:lpstr>Loja: </vt:lpstr>
      <vt:lpstr>Funcionalidades Administrador: </vt:lpstr>
      <vt:lpstr>Funcionário: </vt:lpstr>
      <vt:lpstr>Cliente: </vt:lpstr>
      <vt:lpstr>Como Executar Compilação: </vt:lpstr>
      <vt:lpstr>Execução: </vt:lpstr>
      <vt:lpstr>Menu de Opções </vt:lpstr>
      <vt:lpstr>Exemplo de Uso </vt:lpstr>
      <vt:lpstr>Conclusão</vt:lpstr>
      <vt:lpstr>Melhorias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Flavio Soares</dc:creator>
  <cp:lastModifiedBy>Flavio Soares</cp:lastModifiedBy>
  <cp:revision>2</cp:revision>
  <dcterms:created xsi:type="dcterms:W3CDTF">2024-06-07T17:29:33Z</dcterms:created>
  <dcterms:modified xsi:type="dcterms:W3CDTF">2024-06-07T18:41:27Z</dcterms:modified>
</cp:coreProperties>
</file>