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766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72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7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14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525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21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859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4928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6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663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375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7099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640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740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4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8820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C5DC-C91C-4E79-8D91-932DB90E67DC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49F5-FEB8-46BE-BADA-837D8B9C3A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2369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3564F-725A-CA04-AFEA-59A93697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Resumo do Programa de Gestão de Contactos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33F266-A48A-76C7-4CCB-5AF47F1FF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541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FF8AA-1A06-D501-6EF4-99D08105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Mostrar Todos os Contactos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1AC943-5848-F5E4-5D57-AB906880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Função: </a:t>
            </a:r>
            <a:r>
              <a:rPr lang="pt-PT" dirty="0" err="1"/>
              <a:t>mostrar_todos_contactos</a:t>
            </a:r>
            <a:r>
              <a:rPr lang="pt-PT" dirty="0"/>
              <a:t>()</a:t>
            </a:r>
          </a:p>
          <a:p>
            <a:r>
              <a:rPr lang="pt-PT" dirty="0"/>
              <a:t>Descrição: Lê e retorna todos os contactos armazenados no ficheiro.</a:t>
            </a:r>
          </a:p>
          <a:p>
            <a:r>
              <a:rPr lang="pt-PT" dirty="0"/>
              <a:t>Retorno: Lista de todos os contactos.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003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28659-28ED-BBD0-D23F-B5C95679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Ficheiro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0965E4-B85F-64A7-2EB6-E8697017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Função: </a:t>
            </a:r>
            <a:r>
              <a:rPr lang="pt-PT" dirty="0" err="1"/>
              <a:t>ler_ficheiro</a:t>
            </a:r>
            <a:r>
              <a:rPr lang="pt-PT" dirty="0"/>
              <a:t>()</a:t>
            </a:r>
          </a:p>
          <a:p>
            <a:r>
              <a:rPr lang="pt-PT" dirty="0"/>
              <a:t>Descrição: Lê os contactos do ficheiro contacts.txt e retorna uma lista de dicionários.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219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7557B-AB88-1889-B9A8-879C8ACA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Escrita no Ficheiro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F47788-F322-8AC6-5C53-A1E9064E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Função: </a:t>
            </a:r>
            <a:r>
              <a:rPr lang="pt-PT" dirty="0" err="1"/>
              <a:t>escrever_ficheiro</a:t>
            </a:r>
            <a:r>
              <a:rPr lang="pt-PT" dirty="0"/>
              <a:t>(contactos)</a:t>
            </a:r>
          </a:p>
          <a:p>
            <a:r>
              <a:rPr lang="pt-PT" dirty="0"/>
              <a:t>Descrição: Escreve a lista de contactos no ficheiro contacts.txt.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484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AD535-117C-D350-6224-672B604B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 de Interação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3EF114-1CD3-1411-67CF-080A1EFF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menu é exibido em um </a:t>
            </a:r>
            <a:r>
              <a:rPr lang="pt-PT" dirty="0" err="1"/>
              <a:t>loop</a:t>
            </a:r>
            <a:r>
              <a:rPr lang="pt-PT" dirty="0"/>
              <a:t> infinito até que o usuário escolha a opção de sair.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328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141D5-A951-E131-37F9-C8AD1E8E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Opções disponíveis no menu: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EACD68-EF1B-5625-881E-85D97B66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Adicionar Contacto</a:t>
            </a:r>
          </a:p>
          <a:p>
            <a:r>
              <a:rPr lang="pt-PT" dirty="0"/>
              <a:t>Editar Contacto</a:t>
            </a:r>
          </a:p>
          <a:p>
            <a:r>
              <a:rPr lang="pt-PT" dirty="0"/>
              <a:t>Remover Contacto</a:t>
            </a:r>
          </a:p>
          <a:p>
            <a:r>
              <a:rPr lang="pt-PT" dirty="0"/>
              <a:t>Pesquisar Contacto por Nome</a:t>
            </a:r>
          </a:p>
          <a:p>
            <a:r>
              <a:rPr lang="pt-PT" dirty="0"/>
              <a:t>Pesquisar Contacto por Número</a:t>
            </a:r>
          </a:p>
          <a:p>
            <a:r>
              <a:rPr lang="pt-PT" dirty="0"/>
              <a:t>Mostrar Todos os Contactos</a:t>
            </a:r>
          </a:p>
          <a:p>
            <a:r>
              <a:rPr lang="pt-PT" dirty="0"/>
              <a:t>Sair</a:t>
            </a:r>
          </a:p>
        </p:txBody>
      </p:sp>
    </p:spTree>
    <p:extLst>
      <p:ext uri="{BB962C8B-B14F-4D97-AF65-F5344CB8AC3E}">
        <p14:creationId xmlns:p14="http://schemas.microsoft.com/office/powerpoint/2010/main" val="349408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6FB72-80C8-1623-DD5D-FF35EE92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Uso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DAAB4A-979F-6BD4-AEC6-CD34317E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Ao executar o programa (main.py), o usuário verá o menu com as opções listadas. Dependendo da escolha, o programa solicitará as informações necessárias e chamará a função correspondente do contacts.py. As operações serão refletidas no ficheiro contacts.txt, garantindo a persistência dos dados.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46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943F0-BEC8-4C25-8ABF-1EC1883F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72EB00-FC0D-A654-DA17-201BE9D5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Adicionar Contacto: Verifica duplicação antes de adicionar.</a:t>
            </a:r>
          </a:p>
          <a:p>
            <a:r>
              <a:rPr lang="pt-PT" dirty="0"/>
              <a:t>Editar Contacto: Verifica se o contacto existe antes de editar.</a:t>
            </a:r>
          </a:p>
          <a:p>
            <a:r>
              <a:rPr lang="pt-PT" dirty="0"/>
              <a:t>Remover Contacto: Verifica se o contacto existe antes de remover.</a:t>
            </a:r>
          </a:p>
          <a:p>
            <a:r>
              <a:rPr lang="pt-PT" dirty="0"/>
              <a:t>Leitura/Escrita: Verifica se o ficheiro existe antes de ler e escreve com segurança para evitar perda de dados.</a:t>
            </a:r>
          </a:p>
        </p:txBody>
      </p:sp>
    </p:spTree>
    <p:extLst>
      <p:ext uri="{BB962C8B-B14F-4D97-AF65-F5344CB8AC3E}">
        <p14:creationId xmlns:p14="http://schemas.microsoft.com/office/powerpoint/2010/main" val="138926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EEF5-2314-5837-455C-80E980D4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E5B2DE-5080-13D3-2612-1581A4A6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resumo cobre a lógica principal, funcionalidades, e a interação do programa, fornecendo uma visão geral clara de como o sistema de gestão de contactos </a:t>
            </a:r>
            <a:r>
              <a:rPr lang="pt-PT" u="sng" dirty="0"/>
              <a:t>funciona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04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88FCB-04CB-48CE-D463-BDF41FA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605E63-16E7-A709-D2F3-A3E33E2A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programa é uma aplicação de linha de comando em </a:t>
            </a:r>
            <a:r>
              <a:rPr lang="pt-PT" dirty="0" err="1"/>
              <a:t>Python</a:t>
            </a:r>
            <a:r>
              <a:rPr lang="pt-PT" dirty="0"/>
              <a:t> destinada à gestão de uma lista de contactos. Ele permite adicionar, editar, remover, pesquisar e listar contactos, armazenando essas informações de forma persistente em um ficheiro de texto (contacts.txt). A estrutura do programa é dividida em dois arquivos principais: main.py e contacts.py.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529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6128D-A1DF-4FAA-E20C-A81CD2DC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 e Lógica do Programa</a:t>
            </a:r>
            <a:br>
              <a:rPr lang="pt-PT" dirty="0"/>
            </a:br>
            <a:r>
              <a:rPr lang="pt-PT" dirty="0"/>
              <a:t>contacts.py: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9ABBF5-0760-4D83-F60A-943EBA45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Contém todas as funções necessárias para manipulação de contactos e ficheiros.</a:t>
            </a:r>
          </a:p>
          <a:p>
            <a:r>
              <a:rPr lang="pt-PT" dirty="0"/>
              <a:t>As funções incluem leitura e escrita do ficheiro, além de operações CRUD (Criar, Ler, Atualizar, Deletar).</a:t>
            </a:r>
          </a:p>
        </p:txBody>
      </p:sp>
    </p:spTree>
    <p:extLst>
      <p:ext uri="{BB962C8B-B14F-4D97-AF65-F5344CB8AC3E}">
        <p14:creationId xmlns:p14="http://schemas.microsoft.com/office/powerpoint/2010/main" val="317002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74BF7-0387-6C8C-FD0E-D4C9F753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main.py: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48278A-2F3B-80BF-472B-05DA7645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Gerencia</a:t>
            </a:r>
            <a:r>
              <a:rPr lang="pt-PT" dirty="0"/>
              <a:t> a interação com o usuário através de um menu.</a:t>
            </a:r>
          </a:p>
          <a:p>
            <a:r>
              <a:rPr lang="pt-PT" dirty="0"/>
              <a:t>Chama as funções do contacts.py com base na escolha do usuário.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73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90D1C-E5EE-64AD-4F6E-2B9FE022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Funcionalidades e Funções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DD8EB0-6B5F-D146-C20E-B2EE9C7B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Adicionar Contacto</a:t>
            </a:r>
          </a:p>
          <a:p>
            <a:endParaRPr lang="pt-PT" dirty="0"/>
          </a:p>
          <a:p>
            <a:r>
              <a:rPr lang="pt-PT" dirty="0"/>
              <a:t>Função: </a:t>
            </a:r>
            <a:r>
              <a:rPr lang="pt-PT" dirty="0" err="1"/>
              <a:t>adicionar_contacto</a:t>
            </a:r>
            <a:r>
              <a:rPr lang="pt-PT" dirty="0"/>
              <a:t>(nome, email, numero, </a:t>
            </a:r>
            <a:r>
              <a:rPr lang="pt-PT" dirty="0" err="1"/>
              <a:t>endereco</a:t>
            </a:r>
            <a:r>
              <a:rPr lang="pt-PT" dirty="0"/>
              <a:t>)</a:t>
            </a:r>
          </a:p>
          <a:p>
            <a:r>
              <a:rPr lang="pt-PT" dirty="0"/>
              <a:t>Descrição: Adiciona um novo contacto à lista após verificar se ele já não existe.</a:t>
            </a:r>
          </a:p>
          <a:p>
            <a:r>
              <a:rPr lang="pt-PT" dirty="0"/>
              <a:t>Exceção: Levanta um </a:t>
            </a:r>
            <a:r>
              <a:rPr lang="pt-PT" dirty="0" err="1"/>
              <a:t>ValueError</a:t>
            </a:r>
            <a:r>
              <a:rPr lang="pt-PT" dirty="0"/>
              <a:t> se o contacto já existir.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754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FEB3D-A0BD-1F0B-6076-A58CB2E8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Editar Contacto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94C2FE-83A0-4793-22DF-0BD27D4D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Função: </a:t>
            </a:r>
            <a:r>
              <a:rPr lang="pt-PT" dirty="0" err="1"/>
              <a:t>editar_contacto</a:t>
            </a:r>
            <a:r>
              <a:rPr lang="pt-PT" dirty="0"/>
              <a:t>(nome, </a:t>
            </a:r>
            <a:r>
              <a:rPr lang="pt-PT" dirty="0" err="1"/>
              <a:t>novo_nome</a:t>
            </a:r>
            <a:r>
              <a:rPr lang="pt-PT" dirty="0"/>
              <a:t>=</a:t>
            </a:r>
            <a:r>
              <a:rPr lang="pt-PT" dirty="0" err="1"/>
              <a:t>None</a:t>
            </a:r>
            <a:r>
              <a:rPr lang="pt-PT" dirty="0"/>
              <a:t>, </a:t>
            </a:r>
            <a:r>
              <a:rPr lang="pt-PT" dirty="0" err="1"/>
              <a:t>novo_email</a:t>
            </a:r>
            <a:r>
              <a:rPr lang="pt-PT" dirty="0"/>
              <a:t>=</a:t>
            </a:r>
            <a:r>
              <a:rPr lang="pt-PT" dirty="0" err="1"/>
              <a:t>None</a:t>
            </a:r>
            <a:r>
              <a:rPr lang="pt-PT" dirty="0"/>
              <a:t>, </a:t>
            </a:r>
            <a:r>
              <a:rPr lang="pt-PT" dirty="0" err="1"/>
              <a:t>novo_numero</a:t>
            </a:r>
            <a:r>
              <a:rPr lang="pt-PT" dirty="0"/>
              <a:t>=</a:t>
            </a:r>
            <a:r>
              <a:rPr lang="pt-PT" dirty="0" err="1"/>
              <a:t>None</a:t>
            </a:r>
            <a:r>
              <a:rPr lang="pt-PT" dirty="0"/>
              <a:t>, </a:t>
            </a:r>
            <a:r>
              <a:rPr lang="pt-PT" dirty="0" err="1"/>
              <a:t>novo_endereco</a:t>
            </a:r>
            <a:r>
              <a:rPr lang="pt-PT" dirty="0"/>
              <a:t>=</a:t>
            </a:r>
            <a:r>
              <a:rPr lang="pt-PT" dirty="0" err="1"/>
              <a:t>None</a:t>
            </a:r>
            <a:r>
              <a:rPr lang="pt-PT" dirty="0"/>
              <a:t>)</a:t>
            </a:r>
          </a:p>
          <a:p>
            <a:r>
              <a:rPr lang="pt-PT" dirty="0"/>
              <a:t>Descrição: Edita as informações de um contacto existente. Permite atualizar o nome, email, número de telefone e endereço.</a:t>
            </a:r>
          </a:p>
          <a:p>
            <a:r>
              <a:rPr lang="pt-PT" dirty="0"/>
              <a:t>Exceção: Levanta um </a:t>
            </a:r>
            <a:r>
              <a:rPr lang="pt-PT" dirty="0" err="1"/>
              <a:t>ValueError</a:t>
            </a:r>
            <a:r>
              <a:rPr lang="pt-PT" dirty="0"/>
              <a:t> se o contacto não for encontrado.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515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8C92B-7161-7FC1-BA99-758162E9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Remover Contacto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B3BF4B-B9C3-85A3-FB28-277CB92B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Função: </a:t>
            </a:r>
            <a:r>
              <a:rPr lang="pt-PT" dirty="0" err="1"/>
              <a:t>remover_contacto</a:t>
            </a:r>
            <a:r>
              <a:rPr lang="pt-PT" dirty="0"/>
              <a:t>(nome)</a:t>
            </a:r>
          </a:p>
          <a:p>
            <a:r>
              <a:rPr lang="pt-PT" dirty="0"/>
              <a:t>Descrição: Remove um contacto da lista após verificar se ele existe.</a:t>
            </a:r>
          </a:p>
          <a:p>
            <a:r>
              <a:rPr lang="pt-PT" dirty="0"/>
              <a:t>Exceção: Levanta um </a:t>
            </a:r>
            <a:r>
              <a:rPr lang="pt-PT" dirty="0" err="1"/>
              <a:t>ValueError</a:t>
            </a:r>
            <a:r>
              <a:rPr lang="pt-PT" dirty="0"/>
              <a:t> se o contacto não for encontrado.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250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00158-2E79-4925-A3C4-C4D34AF5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Pesquisar Contacto por Nome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E19249-AED2-7261-9473-1874721D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Função: </a:t>
            </a:r>
            <a:r>
              <a:rPr lang="pt-PT" dirty="0" err="1"/>
              <a:t>pesquisar_contacto_nome</a:t>
            </a:r>
            <a:r>
              <a:rPr lang="pt-PT" dirty="0"/>
              <a:t>(nome)</a:t>
            </a:r>
          </a:p>
          <a:p>
            <a:r>
              <a:rPr lang="pt-PT" dirty="0"/>
              <a:t>Descrição: Pesquisa e retorna as informações de um contacto pelo nome.</a:t>
            </a:r>
          </a:p>
          <a:p>
            <a:r>
              <a:rPr lang="pt-PT" dirty="0"/>
              <a:t>Retorno: Retorna o contacto se encontrado, senão retorna </a:t>
            </a:r>
            <a:r>
              <a:rPr lang="pt-PT" dirty="0" err="1"/>
              <a:t>None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44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D86C-7215-EFDE-71EE-56FD969B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Pesquisar Contacto por Número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388AF5-2577-0251-F5C1-AB51489A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Função: </a:t>
            </a:r>
            <a:r>
              <a:rPr lang="pt-PT" dirty="0" err="1"/>
              <a:t>pesquisar_contacto_numero</a:t>
            </a:r>
            <a:r>
              <a:rPr lang="pt-PT" dirty="0"/>
              <a:t>(numero)</a:t>
            </a:r>
          </a:p>
          <a:p>
            <a:r>
              <a:rPr lang="pt-PT" dirty="0"/>
              <a:t>Descrição: Pesquisa e retorna as informações de um contacto pelo número de telefone.</a:t>
            </a:r>
          </a:p>
          <a:p>
            <a:r>
              <a:rPr lang="pt-PT" dirty="0"/>
              <a:t>Retorno: Retorna o contacto se encontrado, senão retorna </a:t>
            </a:r>
            <a:r>
              <a:rPr lang="pt-PT" dirty="0" err="1"/>
              <a:t>None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3453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</TotalTime>
  <Words>666</Words>
  <Application>Microsoft Office PowerPoint</Application>
  <PresentationFormat>Ecrã Panorâmico</PresentationFormat>
  <Paragraphs>68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Resumo do Programa de Gestão de Contactos</vt:lpstr>
      <vt:lpstr>Apresentação do PowerPoint</vt:lpstr>
      <vt:lpstr>Estrutura e Lógica do Programa contacts.py: </vt:lpstr>
      <vt:lpstr>main.py: </vt:lpstr>
      <vt:lpstr>Funcionalidades e Funções </vt:lpstr>
      <vt:lpstr>Editar Contacto </vt:lpstr>
      <vt:lpstr>Remover Contacto </vt:lpstr>
      <vt:lpstr>Pesquisar Contacto por Nome </vt:lpstr>
      <vt:lpstr>Pesquisar Contacto por Número </vt:lpstr>
      <vt:lpstr>Mostrar Todos os Contactos </vt:lpstr>
      <vt:lpstr>Leitura do Ficheiro </vt:lpstr>
      <vt:lpstr>Escrita no Ficheiro </vt:lpstr>
      <vt:lpstr>Menu de Interação </vt:lpstr>
      <vt:lpstr>Opções disponíveis no menu: </vt:lpstr>
      <vt:lpstr>Exemplo de Uso </vt:lpstr>
      <vt:lpstr>Tratamento de Exceções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Flavio Soares</dc:creator>
  <cp:lastModifiedBy>Flavio Soares</cp:lastModifiedBy>
  <cp:revision>2</cp:revision>
  <dcterms:created xsi:type="dcterms:W3CDTF">2024-06-02T19:00:44Z</dcterms:created>
  <dcterms:modified xsi:type="dcterms:W3CDTF">2024-06-03T21:10:09Z</dcterms:modified>
</cp:coreProperties>
</file>