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Adventures of Sammy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Ramon Pena, Jordan Pisaniello, Asad Niaz, Leo Scarano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- Societal Value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Produce a small scale, 2 player, 2D sidescrolling, loosely structured, turn based RPG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Return a statistics report at the end of the game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Possibly a filled in decision tree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Utilize elements such as user-inputted dialogue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Guilt meter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Implementation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ALIEN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is one of the 2 main playable characters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player has two major decisions that span into a second level of a decision tree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Our main goal was to allow projectile firing to allow a loose RPG structure, however we ran into complications and may or may not have time to implement it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Superhuman, Sammy!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is the second main playable character, and this human that has enhanced physical capabilities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This player has two main decisions that span into a second level of a decision tree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Our goal was also to implement projectile firing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and Dialogue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 short, the alien must decide if he wants to invade or observe Earth. The alien will also be faced with two other situations in which their energy/guilt meter will be affected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There is also an opportunity for custom dialogue and user inputs in order to work out decisions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0950" y="16657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game states (or most of them)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Main menu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In-game menu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Stages with stage art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Sounds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Animations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Sprites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Collision detection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TIME!!!!!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Could not finish what we planned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Had to minimize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Time scheduling with group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Little resources for game dev library used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Slick 2D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 in the Code		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0950" y="1931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ANIMATIONS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Complex decision trees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Projectiles and collisions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