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51DA-09AA-48DD-AFB9-E17071A46E00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5DC9DBF-C935-4587-9139-151C1756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1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51DA-09AA-48DD-AFB9-E17071A46E00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DC9DBF-C935-4587-9139-151C1756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7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51DA-09AA-48DD-AFB9-E17071A46E00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DC9DBF-C935-4587-9139-151C175678C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8533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51DA-09AA-48DD-AFB9-E17071A46E00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DC9DBF-C935-4587-9139-151C1756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87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51DA-09AA-48DD-AFB9-E17071A46E00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DC9DBF-C935-4587-9139-151C175678C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8624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51DA-09AA-48DD-AFB9-E17071A46E00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DC9DBF-C935-4587-9139-151C1756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0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51DA-09AA-48DD-AFB9-E17071A46E00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9DBF-C935-4587-9139-151C1756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12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51DA-09AA-48DD-AFB9-E17071A46E00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9DBF-C935-4587-9139-151C1756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9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51DA-09AA-48DD-AFB9-E17071A46E00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9DBF-C935-4587-9139-151C1756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51DA-09AA-48DD-AFB9-E17071A46E00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DC9DBF-C935-4587-9139-151C1756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0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51DA-09AA-48DD-AFB9-E17071A46E00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5DC9DBF-C935-4587-9139-151C1756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2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51DA-09AA-48DD-AFB9-E17071A46E00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5DC9DBF-C935-4587-9139-151C1756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64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51DA-09AA-48DD-AFB9-E17071A46E00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9DBF-C935-4587-9139-151C1756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7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51DA-09AA-48DD-AFB9-E17071A46E00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9DBF-C935-4587-9139-151C1756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2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51DA-09AA-48DD-AFB9-E17071A46E00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9DBF-C935-4587-9139-151C1756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5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51DA-09AA-48DD-AFB9-E17071A46E00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DC9DBF-C935-4587-9139-151C1756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5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B51DA-09AA-48DD-AFB9-E17071A46E00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5DC9DBF-C935-4587-9139-151C1756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0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Game Project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Ramon Pena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67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theme of my game is Perseverance and some violence</a:t>
            </a:r>
          </a:p>
          <a:p>
            <a:r>
              <a:rPr lang="en-US" dirty="0" smtClean="0"/>
              <a:t>The goal of the player is to track down and defeat a golden armored knight who stole his Rice Krispies.</a:t>
            </a:r>
          </a:p>
          <a:p>
            <a:r>
              <a:rPr lang="en-US" dirty="0" smtClean="0"/>
              <a:t>My game will be side view</a:t>
            </a:r>
          </a:p>
          <a:p>
            <a:r>
              <a:rPr lang="en-US" dirty="0" smtClean="0"/>
              <a:t>There will be some obstacles that the player will have to jump over, some may or may not move. Type of obstacles will include rocks, </a:t>
            </a:r>
            <a:r>
              <a:rPr lang="en-US" dirty="0" err="1" smtClean="0"/>
              <a:t>bolders</a:t>
            </a:r>
            <a:r>
              <a:rPr lang="en-US" dirty="0" smtClean="0"/>
              <a:t>, death pits, spikes.</a:t>
            </a:r>
          </a:p>
          <a:p>
            <a:r>
              <a:rPr lang="en-US" dirty="0" smtClean="0"/>
              <a:t>No puzzle to solve.</a:t>
            </a:r>
          </a:p>
          <a:p>
            <a:r>
              <a:rPr lang="en-US" dirty="0" smtClean="0"/>
              <a:t>The game will be mainly cinematic – the player will see things happen then they must take action accordingly. </a:t>
            </a:r>
          </a:p>
          <a:p>
            <a:r>
              <a:rPr lang="en-US" dirty="0" smtClean="0"/>
              <a:t>The player will need to know how to use the arrow keys to jump and move and right mouse click to fight. </a:t>
            </a:r>
          </a:p>
          <a:p>
            <a:r>
              <a:rPr lang="en-US" dirty="0" smtClean="0"/>
              <a:t>Also there will be an automated sprite that tells the player what to do and where to go.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33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opens with a black screen and two sprites: You(the player) and a golden knight. </a:t>
            </a:r>
          </a:p>
          <a:p>
            <a:r>
              <a:rPr lang="en-US" dirty="0" smtClean="0"/>
              <a:t>In this scene the knight wants to steal all the world’s rice </a:t>
            </a:r>
            <a:r>
              <a:rPr lang="en-US" dirty="0" err="1" smtClean="0"/>
              <a:t>krispies</a:t>
            </a:r>
            <a:r>
              <a:rPr lang="en-US" dirty="0" smtClean="0"/>
              <a:t>, which starts with him taking yours.</a:t>
            </a:r>
          </a:p>
          <a:p>
            <a:r>
              <a:rPr lang="en-US" dirty="0" smtClean="0"/>
              <a:t>He knocks you out – represented by the screen/background going completely black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11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Awakening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You’re awaken several days later by a young woman sprite who healed your wounds and nursed you back to health</a:t>
            </a:r>
          </a:p>
          <a:p>
            <a:r>
              <a:rPr lang="en-US" dirty="0" smtClean="0"/>
              <a:t>She explains what has transpired while you were knocked out</a:t>
            </a:r>
          </a:p>
          <a:p>
            <a:r>
              <a:rPr lang="en-US" dirty="0" smtClean="0"/>
              <a:t>She gives you a sword and tells you where to find the knight and how to defeat him</a:t>
            </a:r>
          </a:p>
          <a:p>
            <a:r>
              <a:rPr lang="en-US" dirty="0" smtClean="0"/>
              <a:t>She gives you a sword and you’re off</a:t>
            </a:r>
          </a:p>
          <a:p>
            <a:r>
              <a:rPr lang="en-US" dirty="0" smtClean="0"/>
              <a:t>This is also where she explains the controls to the player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0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Journey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really a journey, seeing as it will be pretty linear, just a set path</a:t>
            </a:r>
          </a:p>
          <a:p>
            <a:r>
              <a:rPr lang="en-US" dirty="0" smtClean="0"/>
              <a:t>Here the player will see more sprites in the background, just wondering about. The player will not be able to interact with them. </a:t>
            </a:r>
          </a:p>
          <a:p>
            <a:r>
              <a:rPr lang="en-US" dirty="0" smtClean="0"/>
              <a:t>As the player will encounter </a:t>
            </a:r>
            <a:r>
              <a:rPr lang="en-US" dirty="0" err="1" smtClean="0"/>
              <a:t>bolders</a:t>
            </a:r>
            <a:r>
              <a:rPr lang="en-US" dirty="0" smtClean="0"/>
              <a:t>, downed trees  in order to continue. </a:t>
            </a:r>
          </a:p>
          <a:p>
            <a:r>
              <a:rPr lang="en-US" dirty="0" smtClean="0"/>
              <a:t>They will also encounter an enemy sprite that they will have to defeat to pass(sort of)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46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Boss Battle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anticlimactic easiest boss battle in history. </a:t>
            </a:r>
          </a:p>
          <a:p>
            <a:r>
              <a:rPr lang="en-US" dirty="0" smtClean="0"/>
              <a:t>The player will need to parkour over a couple spikes and death pits in order to reach the knight</a:t>
            </a:r>
          </a:p>
          <a:p>
            <a:r>
              <a:rPr lang="en-US" dirty="0" smtClean="0"/>
              <a:t>Once defeated the player will be awarded his Rice Krispies</a:t>
            </a:r>
          </a:p>
          <a:p>
            <a:r>
              <a:rPr lang="en-US" dirty="0" smtClean="0"/>
              <a:t>Player gets Game completed picture. </a:t>
            </a:r>
          </a:p>
          <a:p>
            <a:endParaRPr lang="en-US" dirty="0" smtClean="0"/>
          </a:p>
          <a:p>
            <a:r>
              <a:rPr lang="en-US" dirty="0" smtClean="0"/>
              <a:t>I have included a picture of how it </a:t>
            </a:r>
            <a:r>
              <a:rPr lang="en-US" i="1" dirty="0" smtClean="0"/>
              <a:t>should </a:t>
            </a:r>
            <a:r>
              <a:rPr lang="en-US" dirty="0" smtClean="0"/>
              <a:t> look like using pictures  I meshed together.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3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588" y="273844"/>
            <a:ext cx="3932237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Opening Image – Rice Krispy descending down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987" y="2138363"/>
            <a:ext cx="8675687" cy="4337842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5716588" y="653653"/>
            <a:ext cx="3932237" cy="840581"/>
          </a:xfrm>
        </p:spPr>
        <p:txBody>
          <a:bodyPr>
            <a:normAutofit/>
          </a:bodyPr>
          <a:lstStyle/>
          <a:p>
            <a:r>
              <a:rPr lang="en-US" dirty="0" smtClean="0"/>
              <a:t>Armored Knight - left</a:t>
            </a:r>
          </a:p>
          <a:p>
            <a:r>
              <a:rPr lang="en-US" dirty="0" smtClean="0"/>
              <a:t>Player Character(You) – right</a:t>
            </a:r>
          </a:p>
        </p:txBody>
      </p:sp>
    </p:spTree>
    <p:extLst>
      <p:ext uri="{BB962C8B-B14F-4D97-AF65-F5344CB8AC3E}">
        <p14:creationId xmlns:p14="http://schemas.microsoft.com/office/powerpoint/2010/main" val="12450481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120</TotalTime>
  <Words>420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Java Game Project </vt:lpstr>
      <vt:lpstr>Questions</vt:lpstr>
      <vt:lpstr>Opening</vt:lpstr>
      <vt:lpstr>The Awakening </vt:lpstr>
      <vt:lpstr>The Journey </vt:lpstr>
      <vt:lpstr>Boss Battle</vt:lpstr>
      <vt:lpstr>Opening Image – Rice Krispy descending down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Game Project</dc:title>
  <dc:creator>Ramon PC</dc:creator>
  <cp:lastModifiedBy>Ramon PC</cp:lastModifiedBy>
  <cp:revision>11</cp:revision>
  <dcterms:created xsi:type="dcterms:W3CDTF">2015-04-07T22:36:05Z</dcterms:created>
  <dcterms:modified xsi:type="dcterms:W3CDTF">2015-04-08T00:36:10Z</dcterms:modified>
</cp:coreProperties>
</file>