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rélien turpin" initials="at" lastIdx="1" clrIdx="0">
    <p:extLst>
      <p:ext uri="{19B8F6BF-5375-455C-9EA6-DF929625EA0E}">
        <p15:presenceInfo xmlns:p15="http://schemas.microsoft.com/office/powerpoint/2012/main" userId="e2bcac5e2cba77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9T11:12:42.29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6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9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87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7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85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29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47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14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65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716F-DA5B-46CD-A4F8-B465DC910D72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9E7F-E539-4440-A32A-27A9198D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7127" y="721217"/>
            <a:ext cx="10676586" cy="553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53037" y="888642"/>
            <a:ext cx="1661374" cy="52288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56068" y="991673"/>
            <a:ext cx="1468191" cy="785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ESPACE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6067" y="1880316"/>
            <a:ext cx="1468192" cy="3928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ZONE DE NAVIGATION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7441" y="888642"/>
            <a:ext cx="8628845" cy="10560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844084" y="991673"/>
            <a:ext cx="2049887" cy="785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TOUT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3595" y="991673"/>
            <a:ext cx="1929684" cy="785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9971" y="991673"/>
            <a:ext cx="1689279" cy="785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36674" y="991673"/>
            <a:ext cx="2197995" cy="785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ELECTRICITE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30321" y="2160431"/>
            <a:ext cx="8628845" cy="1590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HISTORIQUE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30321" y="4095481"/>
            <a:ext cx="4043966" cy="18545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GRAPHIQUE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4095481"/>
            <a:ext cx="4043966" cy="18545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COMPARATIF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8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7127" y="721217"/>
            <a:ext cx="10676586" cy="553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78794" y="965915"/>
            <a:ext cx="10315978" cy="124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ZONE DE NAVIGATION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8794" y="2382591"/>
            <a:ext cx="2009105" cy="3709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07583" y="2575775"/>
            <a:ext cx="1712890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TOUT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7583" y="3490174"/>
            <a:ext cx="1712890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7583" y="4433552"/>
            <a:ext cx="1712890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7583" y="5341512"/>
            <a:ext cx="1712890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ELECTRICITE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9566" y="2382591"/>
            <a:ext cx="8165206" cy="1661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HISTORIQUE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9566" y="4433552"/>
            <a:ext cx="3644720" cy="15164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GRAPHIQUE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50052" y="4433552"/>
            <a:ext cx="3644720" cy="15164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COMPARATIF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34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turpin</dc:creator>
  <cp:lastModifiedBy>aurélien turpin</cp:lastModifiedBy>
  <cp:revision>2</cp:revision>
  <dcterms:created xsi:type="dcterms:W3CDTF">2018-03-29T09:08:58Z</dcterms:created>
  <dcterms:modified xsi:type="dcterms:W3CDTF">2018-03-29T09:19:45Z</dcterms:modified>
</cp:coreProperties>
</file>