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0887-778C-F04B-90F5-F9F89806D9E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0E8F-ECFC-7547-85EB-F912EBA7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PageViews</a:t>
            </a:r>
            <a:r>
              <a:rPr lang="en-US" dirty="0" smtClean="0"/>
              <a:t> A/B Test Results Summary</a:t>
            </a:r>
            <a:endParaRPr lang="en-US" dirty="0"/>
          </a:p>
        </p:txBody>
      </p:sp>
      <p:pic>
        <p:nvPicPr>
          <p:cNvPr id="5" name="Picture 4" descr="FaketestSummar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4" y="1282700"/>
            <a:ext cx="3218419" cy="4283409"/>
          </a:xfrm>
          <a:prstGeom prst="rect">
            <a:avLst/>
          </a:prstGeom>
        </p:spPr>
      </p:pic>
      <p:pic>
        <p:nvPicPr>
          <p:cNvPr id="6" name="Picture 5" descr="_FakeTest_C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3" y="1282700"/>
            <a:ext cx="2243403" cy="2243403"/>
          </a:xfrm>
          <a:prstGeom prst="rect">
            <a:avLst/>
          </a:prstGeom>
        </p:spPr>
      </p:pic>
      <p:pic>
        <p:nvPicPr>
          <p:cNvPr id="7" name="Picture 6" descr="_FakeTest_C_dens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65" y="1282700"/>
            <a:ext cx="2145365" cy="2145365"/>
          </a:xfrm>
          <a:prstGeom prst="rect">
            <a:avLst/>
          </a:prstGeom>
        </p:spPr>
      </p:pic>
      <p:pic>
        <p:nvPicPr>
          <p:cNvPr id="8" name="Picture 7" descr="_FakeTest_T_hi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3" y="3955700"/>
            <a:ext cx="2307485" cy="2307485"/>
          </a:xfrm>
          <a:prstGeom prst="rect">
            <a:avLst/>
          </a:prstGeom>
        </p:spPr>
      </p:pic>
      <p:pic>
        <p:nvPicPr>
          <p:cNvPr id="9" name="Picture 8" descr="_FakeTest_T_dens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65" y="3741885"/>
            <a:ext cx="2521300" cy="25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 and parametric credibility per test variant</a:t>
            </a:r>
            <a:endParaRPr lang="en-US" dirty="0"/>
          </a:p>
        </p:txBody>
      </p:sp>
      <p:pic>
        <p:nvPicPr>
          <p:cNvPr id="4" name="Picture 3" descr="_FakeTest_T_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3" y="1704978"/>
            <a:ext cx="2861393" cy="2861393"/>
          </a:xfrm>
          <a:prstGeom prst="rect">
            <a:avLst/>
          </a:prstGeom>
        </p:spPr>
      </p:pic>
      <p:pic>
        <p:nvPicPr>
          <p:cNvPr id="5" name="Picture 4" descr="_FakeTest_T_c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26" y="1704978"/>
            <a:ext cx="2901923" cy="290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605" y="1704978"/>
            <a:ext cx="86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233" y="31072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7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PageViews A/B Test Results Summary</vt:lpstr>
      <vt:lpstr>Z and parametric credibility per test variant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Ranjeet Tate</dc:creator>
  <cp:lastModifiedBy>Ranjeet Tate</cp:lastModifiedBy>
  <cp:revision>4</cp:revision>
  <dcterms:created xsi:type="dcterms:W3CDTF">2016-01-05T22:58:08Z</dcterms:created>
  <dcterms:modified xsi:type="dcterms:W3CDTF">2016-01-06T00:29:59Z</dcterms:modified>
</cp:coreProperties>
</file>