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663"/>
    <a:srgbClr val="BAD35E"/>
    <a:srgbClr val="0157A2"/>
    <a:srgbClr val="6FA72B"/>
    <a:srgbClr val="B2C541"/>
    <a:srgbClr val="025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80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1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7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2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5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98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5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2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7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171A-6064-45C3-9FC1-A852AB65C0C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CAB7-5672-48AB-8E8C-6FEE1F4F9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9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8229" y="2330334"/>
            <a:ext cx="11239928" cy="18455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ИГРА-АКТИВАЦИЯ ДЛЯ </a:t>
            </a:r>
            <a:b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</a:b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	ВОВЛЕЧЕНИЯ СТУДЕНТОВ НА КАРЬЕРНЫХ </a:t>
            </a:r>
            <a:b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</a:b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		МЕРОПРИЯТИЯХ АО «ГРИНАТОМ»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04"/>
            <a:ext cx="4050793" cy="111746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496710" y="3253109"/>
            <a:ext cx="4695290" cy="36048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00"/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</p:spTree>
    <p:extLst>
      <p:ext uri="{BB962C8B-B14F-4D97-AF65-F5344CB8AC3E}">
        <p14:creationId xmlns:p14="http://schemas.microsoft.com/office/powerpoint/2010/main" val="25622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4936" y="558730"/>
            <a:ext cx="11239928" cy="705118"/>
          </a:xfrm>
        </p:spPr>
        <p:txBody>
          <a:bodyPr>
            <a:normAutofit fontScale="90000"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СПЕЦИАЛЬНО ОТ</a:t>
            </a:r>
            <a:b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</a:b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НИКОЛАЯ СЕРТАКОВА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3074" name="Picture 2" descr="https://sun9-north.userapi.com/sun9-80/s/v1/ig2/ajUX0Rqck-n9qFVEtDiMNGHdbK29P_Nt8uOd4ECKg0ZZMnQ8En6Xz-7hOJxErFYfRPaTBaCJ7u93zQqbJIkE247f.jpg?size=342x154&amp;quality=96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822578"/>
            <a:ext cx="6946900" cy="3128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СОСТАВ КОМАНДЫ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2050" name="Picture 2" descr="https://sun9-west.userapi.com/sun9-56/s/v1/ig2/p08ouQoZjvGR45IotBL1E_sADLtLwtGlIB2phY9i3Q5McOsobhIwEr8YdrFSBhvlztlgeCK9Ua7NIP_DRWypTnOK.jpg?size=2560x1920&amp;quality=95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21" y="1117460"/>
            <a:ext cx="6870957" cy="5153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ПРОБЛЕМАТИКА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6036" y="1295249"/>
            <a:ext cx="5619963" cy="47980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00" algn="just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Отраслевая программа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джуниоров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 – это возможность начать карьеру в крупной цифровой компании еще во время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обучения в университете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  <a:p>
            <a:pPr indent="450000"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программе студенты узнают из разных источников, один из которых – выставки, ярмарки карьеры в вузах и другие карьерные мероприятия. Часто на таких мероприятиях большой поток участников и специалисты, работающие на стенде, не успевают уделить внимание каждому. Основная цель таких мероприятий – охватить большее количество студентов, чтобы они узнали о проекте, и получить контакты для оценки конверсии и эффективности. Дополнительной целью является знакомство участников с брендом работодателя.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41" y="1566929"/>
            <a:ext cx="5776159" cy="42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ТЕХНИЧЕСКОЕ ЗАДАНИЕ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819" y="2543145"/>
            <a:ext cx="9818361" cy="3602172"/>
          </a:xfrm>
          <a:prstGeom prst="roundRect">
            <a:avLst>
              <a:gd name="adj" fmla="val 63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Прямоугольник 8"/>
          <p:cNvSpPr/>
          <p:nvPr/>
        </p:nvSpPr>
        <p:spPr>
          <a:xfrm flipH="1">
            <a:off x="476033" y="1132474"/>
            <a:ext cx="12191999" cy="1189486"/>
          </a:xfrm>
          <a:prstGeom prst="roundRect">
            <a:avLst>
              <a:gd name="adj" fmla="val 34593"/>
            </a:avLst>
          </a:prstGeom>
          <a:gradFill flip="none" rotWithShape="1">
            <a:gsLst>
              <a:gs pos="0">
                <a:srgbClr val="0157A2"/>
              </a:gs>
              <a:gs pos="45000">
                <a:srgbClr val="599663"/>
              </a:gs>
              <a:gs pos="100000">
                <a:srgbClr val="BAD35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95902" y="1104075"/>
            <a:ext cx="11120062" cy="12178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00" algn="just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Р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азработать 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web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-приложение в формате теста или 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квиза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, который будет предлагаться для участия студентам на карьерных мероприятиях и ярмарках вакансий, для сбора контактов и измерения конверсии. 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</p:spTree>
    <p:extLst>
      <p:ext uri="{BB962C8B-B14F-4D97-AF65-F5344CB8AC3E}">
        <p14:creationId xmlns:p14="http://schemas.microsoft.com/office/powerpoint/2010/main" val="42134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СТЕК ТЕХНОЛОГИЙ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6" y="2138811"/>
            <a:ext cx="5391364" cy="2830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384" y="2138811"/>
            <a:ext cx="5031933" cy="28304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69" y="2498816"/>
            <a:ext cx="2295299" cy="22952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43" y="2160836"/>
            <a:ext cx="5349411" cy="2808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20" y="2799514"/>
            <a:ext cx="1484323" cy="15310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881" y="2799514"/>
            <a:ext cx="1483719" cy="14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ФУНКЦИОНАЛ ПРИЛОЖЕНИЯ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95" y="1117460"/>
            <a:ext cx="3024546" cy="5385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994" y="1117460"/>
            <a:ext cx="3020011" cy="5385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858" y="1117460"/>
            <a:ext cx="3011937" cy="5385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48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ФУНКЦИОНАЛ ПРИЛОЖЕНИЯ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03" y="1117459"/>
            <a:ext cx="2902164" cy="52223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933" y="1117460"/>
            <a:ext cx="2910134" cy="52162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734" y="1117460"/>
            <a:ext cx="2922834" cy="52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ФУНКЦИОНАЛ ПРИЛОЖЕНИЯ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096" y="1173227"/>
            <a:ext cx="2954587" cy="5255225"/>
          </a:xfrm>
          <a:prstGeom prst="rect">
            <a:avLst/>
          </a:prstGeom>
        </p:spPr>
      </p:pic>
      <p:pic>
        <p:nvPicPr>
          <p:cNvPr id="1026" name="Picture 2" descr="https://sun9-west.userapi.com/sun9-71/s/v1/ig2/D3KqRSfwJn2HMG9cVETJyWeZHxzshsgjdfj2zlicg62iY8SNP4AZRNI1PWrCQvK0-cOX1lfPWkb2l1a93d3SNsJC.jpg?size=387x677&amp;quality=96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173227"/>
            <a:ext cx="3006725" cy="52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6036" y="206171"/>
            <a:ext cx="11239928" cy="705118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GIT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los Text VF"/>
              </a:rPr>
              <a:t>РЕПОЗИТОРИЙ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los Text V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0793" cy="11174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1323631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143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Golos Text VF</vt:lpstr>
      <vt:lpstr>Тема Office</vt:lpstr>
      <vt:lpstr>ИГРА-АКТИВАЦИЯ ДЛЯ   ВОВЛЕЧЕНИЯ СТУДЕНТОВ НА КАРЬЕРНЫХ    МЕРОПРИЯТИЯХ АО «ГРИНАТОМ»</vt:lpstr>
      <vt:lpstr>СОСТАВ КОМАНДЫ</vt:lpstr>
      <vt:lpstr>ПРОБЛЕМАТИКА</vt:lpstr>
      <vt:lpstr>ТЕХНИЧЕСКОЕ ЗАДАНИЕ</vt:lpstr>
      <vt:lpstr>СТЕК ТЕХНОЛОГИЙ</vt:lpstr>
      <vt:lpstr>ФУНКЦИОНАЛ ПРИЛОЖЕНИЯ</vt:lpstr>
      <vt:lpstr>ФУНКЦИОНАЛ ПРИЛОЖЕНИЯ</vt:lpstr>
      <vt:lpstr>ФУНКЦИОНАЛ ПРИЛОЖЕНИЯ</vt:lpstr>
      <vt:lpstr>GIT РЕПОЗИТОРИЙ</vt:lpstr>
      <vt:lpstr>СПЕЦИАЛЬНО ОТ НИКОЛАЯ СЕРТАКОВА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ИГРА-АКТИВАЦИЯ ДЛЯ   ВОВЛЕЧЕНИЯ СТУДЕНТОВ НА КАРЬЕРНЫХ    МЕРОПРИЯТИЯХ АО «ГРИНАТОМ»</dc:title>
  <dc:creator>Иван Монич</dc:creator>
  <cp:lastModifiedBy>Иван Монич</cp:lastModifiedBy>
  <cp:revision>23</cp:revision>
  <dcterms:created xsi:type="dcterms:W3CDTF">2022-11-27T08:31:43Z</dcterms:created>
  <dcterms:modified xsi:type="dcterms:W3CDTF">2022-11-27T11:58:30Z</dcterms:modified>
</cp:coreProperties>
</file>