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94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46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81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31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36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43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08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43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02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23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7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0866A-B6BC-4B27-9716-6C115D9CE921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4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8932F66-E83A-491F-8EE9-B65ACBF11C39}"/>
              </a:ext>
            </a:extLst>
          </p:cNvPr>
          <p:cNvSpPr/>
          <p:nvPr/>
        </p:nvSpPr>
        <p:spPr>
          <a:xfrm>
            <a:off x="2285947" y="957901"/>
            <a:ext cx="1140834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A219D46-EB39-47CA-95ED-BC85C8D8FBE9}"/>
              </a:ext>
            </a:extLst>
          </p:cNvPr>
          <p:cNvSpPr/>
          <p:nvPr/>
        </p:nvSpPr>
        <p:spPr>
          <a:xfrm>
            <a:off x="3626830" y="1572251"/>
            <a:ext cx="2061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блатні</a:t>
            </a:r>
            <a:endParaRPr lang="ru-RU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B0B9D6A-4A35-4525-9D91-85BFC539EDA5}"/>
              </a:ext>
            </a:extLst>
          </p:cNvPr>
          <p:cNvSpPr/>
          <p:nvPr/>
        </p:nvSpPr>
        <p:spPr>
          <a:xfrm>
            <a:off x="4826625" y="2140460"/>
            <a:ext cx="2858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паттерни</a:t>
            </a:r>
            <a:endParaRPr lang="ru-RU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C51AE35-0F5D-41C0-9EAB-E9622023AA45}"/>
              </a:ext>
            </a:extLst>
          </p:cNvPr>
          <p:cNvSpPr/>
          <p:nvPr/>
        </p:nvSpPr>
        <p:spPr>
          <a:xfrm>
            <a:off x="3592143" y="2841620"/>
            <a:ext cx="1042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5400" b="1" cap="none" spc="0" dirty="0" err="1">
                <a:ln/>
                <a:solidFill>
                  <a:schemeClr val="accent4"/>
                </a:solidFill>
                <a:effectLst/>
              </a:rPr>
              <a:t>які</a:t>
            </a:r>
            <a:endParaRPr lang="ru-RU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1F65E64-9F2D-45A6-BBF1-80FB793C4702}"/>
              </a:ext>
            </a:extLst>
          </p:cNvPr>
          <p:cNvSpPr/>
          <p:nvPr/>
        </p:nvSpPr>
        <p:spPr>
          <a:xfrm>
            <a:off x="5361615" y="3216475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я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628708B-DC70-4A6B-BC23-2B23ADC0A5CE}"/>
              </a:ext>
            </a:extLst>
          </p:cNvPr>
          <p:cNvSpPr/>
          <p:nvPr/>
        </p:nvSpPr>
        <p:spPr>
          <a:xfrm>
            <a:off x="5750177" y="3764950"/>
            <a:ext cx="34445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випадково</a:t>
            </a:r>
            <a:endParaRPr lang="ru-RU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1E8AF40-E726-4F41-870D-A40E513E1862}"/>
              </a:ext>
            </a:extLst>
          </p:cNvPr>
          <p:cNvSpPr/>
          <p:nvPr/>
        </p:nvSpPr>
        <p:spPr>
          <a:xfrm>
            <a:off x="3902647" y="4485844"/>
            <a:ext cx="4213526" cy="923330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i="1" u="sng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ВИКОРИСТАВ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375BC00-D9E9-46AF-949F-976D82F35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19" y="1533801"/>
            <a:ext cx="1990587" cy="21366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0926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2D6E4-9E02-46D9-B964-3E8196A7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493" y="831710"/>
            <a:ext cx="4698507" cy="1325563"/>
          </a:xfrm>
        </p:spPr>
        <p:txBody>
          <a:bodyPr/>
          <a:lstStyle/>
          <a:p>
            <a:pPr algn="ctr"/>
            <a:r>
              <a:rPr lang="en-US" dirty="0"/>
              <a:t>Template View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7906A-532D-41B8-BF6E-909804CB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493" y="1961964"/>
            <a:ext cx="4698507" cy="359356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Шаблон,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заповнюється</a:t>
            </a:r>
            <a:r>
              <a:rPr lang="ru-RU" dirty="0"/>
              <a:t> </a:t>
            </a:r>
            <a:r>
              <a:rPr lang="ru-RU" dirty="0" err="1"/>
              <a:t>динамічними</a:t>
            </a:r>
            <a:r>
              <a:rPr lang="ru-RU" dirty="0"/>
              <a:t> </a:t>
            </a:r>
            <a:r>
              <a:rPr lang="ru-RU" dirty="0" err="1"/>
              <a:t>даними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спеціальних</a:t>
            </a:r>
            <a:r>
              <a:rPr lang="ru-RU" dirty="0"/>
              <a:t> </a:t>
            </a:r>
            <a:r>
              <a:rPr lang="ru-RU" dirty="0" err="1"/>
              <a:t>маркерів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Використовувався</a:t>
            </a:r>
            <a:r>
              <a:rPr lang="ru-RU" dirty="0"/>
              <a:t> в </a:t>
            </a:r>
            <a:r>
              <a:rPr lang="en-US" dirty="0"/>
              <a:t>app.component.html </a:t>
            </a:r>
            <a:r>
              <a:rPr lang="ru-RU" dirty="0"/>
              <a:t>і </a:t>
            </a:r>
            <a:r>
              <a:rPr lang="en-US" dirty="0" err="1"/>
              <a:t>app.component.ts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0A17D5-367B-46E6-AEE5-EF35715A9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532" y="1584492"/>
            <a:ext cx="4569975" cy="368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9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2D6E4-9E02-46D9-B964-3E8196A7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493" y="831710"/>
            <a:ext cx="4698507" cy="1325563"/>
          </a:xfrm>
        </p:spPr>
        <p:txBody>
          <a:bodyPr/>
          <a:lstStyle/>
          <a:p>
            <a:pPr algn="ctr"/>
            <a:r>
              <a:rPr lang="en-US" dirty="0"/>
              <a:t>Decorator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7906A-532D-41B8-BF6E-909804CB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493" y="1961964"/>
            <a:ext cx="4698507" cy="35935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0" i="0" dirty="0">
                <a:effectLst/>
              </a:rPr>
              <a:t>Паттерн </a:t>
            </a:r>
            <a:r>
              <a:rPr lang="ru-RU" b="0" i="0" dirty="0" err="1">
                <a:effectLst/>
              </a:rPr>
              <a:t>проектування</a:t>
            </a:r>
            <a:r>
              <a:rPr lang="ru-RU" b="0" i="0" dirty="0">
                <a:effectLst/>
              </a:rPr>
              <a:t>, </a:t>
            </a:r>
            <a:r>
              <a:rPr lang="ru-RU" b="0" i="0" dirty="0" err="1">
                <a:effectLst/>
              </a:rPr>
              <a:t>який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дозволяє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динамічно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додавати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об'єктам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нову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функціональність</a:t>
            </a:r>
            <a:r>
              <a:rPr lang="ru-RU" b="0" i="0" dirty="0">
                <a:effectLst/>
              </a:rPr>
              <a:t>, </a:t>
            </a:r>
            <a:r>
              <a:rPr lang="ru-RU" b="0" i="0" dirty="0" err="1">
                <a:effectLst/>
              </a:rPr>
              <a:t>обертаючи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їх</a:t>
            </a:r>
            <a:r>
              <a:rPr lang="ru-RU" b="0" i="0" dirty="0">
                <a:effectLst/>
              </a:rPr>
              <a:t> у </a:t>
            </a:r>
            <a:r>
              <a:rPr lang="ru-RU" b="0" i="0" dirty="0" err="1">
                <a:effectLst/>
              </a:rPr>
              <a:t>корисні</a:t>
            </a:r>
            <a:r>
              <a:rPr lang="ru-RU" b="0" i="0" dirty="0">
                <a:effectLst/>
              </a:rPr>
              <a:t> «</a:t>
            </a:r>
            <a:r>
              <a:rPr lang="ru-RU" b="0" i="0" dirty="0" err="1">
                <a:effectLst/>
              </a:rPr>
              <a:t>обгортки</a:t>
            </a:r>
            <a:r>
              <a:rPr lang="ru-RU" b="0" i="0" dirty="0">
                <a:effectLst/>
              </a:rPr>
              <a:t>»</a:t>
            </a:r>
          </a:p>
          <a:p>
            <a:pPr marL="0" indent="0">
              <a:buNone/>
            </a:pPr>
            <a:r>
              <a:rPr lang="uk-UA" dirty="0"/>
              <a:t>Використовувались декоратори </a:t>
            </a:r>
            <a:r>
              <a:rPr lang="en-US" dirty="0"/>
              <a:t>@Component, @NgModel, @Injectable, @Inject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B409C-8D1E-4436-A816-ABAE6FBF7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02475"/>
            <a:ext cx="3233999" cy="196549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794F7B-633F-42C5-8A94-2199DFAE5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135" y="1900024"/>
            <a:ext cx="2486372" cy="305795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5214240-7E34-4AB5-8AC9-C157DA973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65515"/>
            <a:ext cx="3618927" cy="134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4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2D6E4-9E02-46D9-B964-3E8196A7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493" y="831710"/>
            <a:ext cx="4698507" cy="1325563"/>
          </a:xfrm>
        </p:spPr>
        <p:txBody>
          <a:bodyPr/>
          <a:lstStyle/>
          <a:p>
            <a:pPr algn="ctr"/>
            <a:r>
              <a:rPr lang="en-US" dirty="0"/>
              <a:t>Low Coupling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7906A-532D-41B8-BF6E-909804CB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493" y="1961964"/>
            <a:ext cx="4698507" cy="35935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0" i="0" dirty="0" err="1">
                <a:effectLst/>
              </a:rPr>
              <a:t>Клас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із</a:t>
            </a:r>
            <a:r>
              <a:rPr lang="ru-RU" b="0" i="0" dirty="0">
                <a:effectLst/>
              </a:rPr>
              <a:t> «</a:t>
            </a:r>
            <a:r>
              <a:rPr lang="ru-RU" b="0" i="0" dirty="0" err="1">
                <a:effectLst/>
              </a:rPr>
              <a:t>слабким</a:t>
            </a:r>
            <a:r>
              <a:rPr lang="ru-RU" b="0" i="0" dirty="0">
                <a:effectLst/>
              </a:rPr>
              <a:t>» </a:t>
            </a:r>
            <a:r>
              <a:rPr lang="ru-RU" b="0" i="0" dirty="0" err="1">
                <a:effectLst/>
              </a:rPr>
              <a:t>зачепленням</a:t>
            </a:r>
            <a:r>
              <a:rPr lang="ru-RU" b="0" i="0" dirty="0">
                <a:effectLst/>
              </a:rPr>
              <a:t>:</a:t>
            </a:r>
          </a:p>
          <a:p>
            <a:r>
              <a:rPr lang="ru-RU" b="0" i="0" dirty="0" err="1">
                <a:effectLst/>
              </a:rPr>
              <a:t>Має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слабку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залежність</a:t>
            </a:r>
            <a:r>
              <a:rPr lang="ru-RU" b="0" i="0" dirty="0">
                <a:effectLst/>
              </a:rPr>
              <a:t> з </a:t>
            </a:r>
            <a:r>
              <a:rPr lang="ru-RU" b="0" i="0" dirty="0" err="1">
                <a:effectLst/>
              </a:rPr>
              <a:t>інших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класів</a:t>
            </a:r>
            <a:r>
              <a:rPr lang="ru-RU" b="0" i="0" dirty="0">
                <a:effectLst/>
              </a:rPr>
              <a:t>;</a:t>
            </a:r>
          </a:p>
          <a:p>
            <a:r>
              <a:rPr lang="ru-RU" b="0" i="0" dirty="0">
                <a:effectLst/>
              </a:rPr>
              <a:t>Не </a:t>
            </a:r>
            <a:r>
              <a:rPr lang="ru-RU" b="0" i="0" dirty="0" err="1">
                <a:effectLst/>
              </a:rPr>
              <a:t>залежить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від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зовнішніх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змін</a:t>
            </a:r>
            <a:r>
              <a:rPr lang="ru-RU" b="0" i="0" dirty="0">
                <a:effectLst/>
              </a:rPr>
              <a:t> (</a:t>
            </a:r>
            <a:r>
              <a:rPr lang="ru-RU" b="0" i="0" dirty="0" err="1">
                <a:effectLst/>
              </a:rPr>
              <a:t>зміна</a:t>
            </a:r>
            <a:r>
              <a:rPr lang="ru-RU" b="0" i="0" dirty="0">
                <a:effectLst/>
              </a:rPr>
              <a:t> в одному </a:t>
            </a:r>
            <a:r>
              <a:rPr lang="ru-RU" b="0" i="0" dirty="0" err="1">
                <a:effectLst/>
              </a:rPr>
              <a:t>класі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має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слабкий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вплив</a:t>
            </a:r>
            <a:r>
              <a:rPr lang="ru-RU" b="0" i="0" dirty="0">
                <a:effectLst/>
              </a:rPr>
              <a:t> на </a:t>
            </a:r>
            <a:r>
              <a:rPr lang="ru-RU" b="0" i="0" dirty="0" err="1">
                <a:effectLst/>
              </a:rPr>
              <a:t>інші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класи</a:t>
            </a:r>
            <a:r>
              <a:rPr lang="ru-RU" b="0" i="0" dirty="0">
                <a:effectLst/>
              </a:rPr>
              <a:t>);</a:t>
            </a:r>
          </a:p>
          <a:p>
            <a:r>
              <a:rPr lang="ru-RU" b="0" i="0" dirty="0" err="1">
                <a:effectLst/>
              </a:rPr>
              <a:t>Простий</a:t>
            </a:r>
            <a:r>
              <a:rPr lang="ru-RU" b="0" i="0" dirty="0">
                <a:effectLst/>
              </a:rPr>
              <a:t> для повторного </a:t>
            </a:r>
            <a:r>
              <a:rPr lang="ru-RU" b="0" i="0" dirty="0" err="1">
                <a:effectLst/>
              </a:rPr>
              <a:t>використання</a:t>
            </a:r>
            <a:r>
              <a:rPr lang="ru-RU" b="0" i="0" dirty="0">
                <a:effectLst/>
              </a:rPr>
              <a:t>.</a:t>
            </a:r>
          </a:p>
          <a:p>
            <a:pPr marL="0" indent="0">
              <a:buNone/>
            </a:pPr>
            <a:endParaRPr lang="ru-RU" b="0" i="0" dirty="0">
              <a:effectLst/>
            </a:endParaRPr>
          </a:p>
          <a:p>
            <a:pPr marL="0" indent="0">
              <a:buNone/>
            </a:pPr>
            <a:r>
              <a:rPr lang="ru-RU" b="0" i="0" dirty="0">
                <a:effectLst/>
              </a:rPr>
              <a:t>Приклад - </a:t>
            </a:r>
            <a:r>
              <a:rPr lang="ru-RU" b="0" i="0" dirty="0" err="1">
                <a:effectLst/>
              </a:rPr>
              <a:t>app.service.ts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5369D8-5C50-4544-ADA7-C4B314C5E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30093"/>
            <a:ext cx="4698507" cy="319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0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DFAD6-02BA-467F-BD40-C5A2EF4B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141" y="1451245"/>
            <a:ext cx="7785717" cy="62536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err="1"/>
              <a:t>Іншаллах</a:t>
            </a:r>
            <a:r>
              <a:rPr lang="ru-RU" b="1" dirty="0"/>
              <a:t> д1он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752B33F-DFEB-4A49-A0D2-874EB763C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64" y="2361460"/>
            <a:ext cx="3214272" cy="32142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92353635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111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1_Тема Office</vt:lpstr>
      <vt:lpstr>Презентация PowerPoint</vt:lpstr>
      <vt:lpstr>Template View</vt:lpstr>
      <vt:lpstr>Decorator</vt:lpstr>
      <vt:lpstr>Low Coupling</vt:lpstr>
      <vt:lpstr>Іншаллах д1он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Nerdan Nerdan</dc:creator>
  <cp:lastModifiedBy>Nerdan Nerdan</cp:lastModifiedBy>
  <cp:revision>4</cp:revision>
  <dcterms:created xsi:type="dcterms:W3CDTF">2021-11-30T02:38:34Z</dcterms:created>
  <dcterms:modified xsi:type="dcterms:W3CDTF">2021-12-07T22:36:26Z</dcterms:modified>
</cp:coreProperties>
</file>