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F00"/>
    <a:srgbClr val="3E2900"/>
    <a:srgbClr val="583B00"/>
    <a:srgbClr val="99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76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86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4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78F8-175A-4E24-9D93-3DA987406A9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5A2462-3088-49AE-B5E0-06E09826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Lost Pet Mobile App Conceptual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Weppler</a:t>
            </a:r>
          </a:p>
          <a:p>
            <a:r>
              <a:rPr lang="en-US" dirty="0" smtClean="0"/>
              <a:t>6/24/15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5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4" y="0"/>
            <a:ext cx="4581407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45" y="0"/>
            <a:ext cx="4593921" cy="6858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948546" y="1059873"/>
            <a:ext cx="2545772" cy="10702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6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32" y="0"/>
            <a:ext cx="458140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66" y="0"/>
            <a:ext cx="4593921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75609" y="602673"/>
            <a:ext cx="4301836" cy="16105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6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32" y="0"/>
            <a:ext cx="4581407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45" y="0"/>
            <a:ext cx="4593921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772150" y="662940"/>
            <a:ext cx="1085850" cy="139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5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2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Decide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pPr lvl="1"/>
            <a:r>
              <a:rPr lang="en-US" dirty="0" err="1" smtClean="0"/>
              <a:t>Furr</a:t>
            </a:r>
            <a:r>
              <a:rPr lang="en-US" dirty="0" smtClean="0"/>
              <a:t> Alert</a:t>
            </a:r>
          </a:p>
          <a:p>
            <a:pPr lvl="1"/>
            <a:r>
              <a:rPr lang="en-US" dirty="0" smtClean="0"/>
              <a:t>Lost Paws</a:t>
            </a:r>
          </a:p>
          <a:p>
            <a:pPr lvl="1"/>
            <a:r>
              <a:rPr lang="en-US" dirty="0" smtClean="0"/>
              <a:t>Other Suggestions</a:t>
            </a:r>
          </a:p>
          <a:p>
            <a:r>
              <a:rPr lang="en-US" dirty="0" smtClean="0"/>
              <a:t>Color Scheme</a:t>
            </a:r>
          </a:p>
          <a:p>
            <a:r>
              <a:rPr lang="en-US" dirty="0" smtClean="0"/>
              <a:t>Information for </a:t>
            </a:r>
            <a:r>
              <a:rPr lang="en-US" dirty="0" err="1" smtClean="0"/>
              <a:t>Psuedo</a:t>
            </a:r>
            <a:r>
              <a:rPr lang="en-US" dirty="0" smtClean="0"/>
              <a:t> Fostering and Volunteering</a:t>
            </a:r>
          </a:p>
          <a:p>
            <a:r>
              <a:rPr lang="en-US" dirty="0" smtClean="0"/>
              <a:t>Additional pages/ideas</a:t>
            </a:r>
          </a:p>
          <a:p>
            <a:r>
              <a:rPr lang="en-US" dirty="0" smtClean="0"/>
              <a:t>Fixes for current design idea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462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15" y="860106"/>
            <a:ext cx="2792210" cy="2822693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698481" y="3166920"/>
            <a:ext cx="244063" cy="237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785860" y="3817736"/>
            <a:ext cx="2895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3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Lost Paws: In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Tyler Weppler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8/27/15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2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1" y="98194"/>
            <a:ext cx="3495675" cy="6400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657601" y="1093643"/>
            <a:ext cx="1589808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864" y="1678132"/>
            <a:ext cx="404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Cells will be populated by the app</a:t>
            </a:r>
          </a:p>
          <a:p>
            <a:r>
              <a:rPr lang="en-US" dirty="0" smtClean="0"/>
              <a:t>Will call for info from webserver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00901" y="550718"/>
            <a:ext cx="1406235" cy="67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210791" y="5611091"/>
            <a:ext cx="2628900" cy="5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07136" y="1215736"/>
            <a:ext cx="35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button or bar will allow</a:t>
            </a:r>
          </a:p>
          <a:p>
            <a:r>
              <a:rPr lang="en-US" dirty="0" smtClean="0"/>
              <a:t>Easier searching for a pet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973" y="5049982"/>
            <a:ext cx="349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Tabs will be used to separate </a:t>
            </a:r>
          </a:p>
          <a:p>
            <a:r>
              <a:rPr lang="en-US" dirty="0" smtClean="0"/>
              <a:t>Lost versus Found 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4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35" y="161059"/>
            <a:ext cx="3638550" cy="6457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421082" y="3938155"/>
            <a:ext cx="3023754" cy="214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0242" y="2836718"/>
            <a:ext cx="390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will open option for camera or photos</a:t>
            </a:r>
          </a:p>
          <a:p>
            <a:r>
              <a:rPr lang="en-US" dirty="0" smtClean="0"/>
              <a:t>Image will change to chosen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8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44" y="183919"/>
            <a:ext cx="3619500" cy="64198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265218" y="1163782"/>
            <a:ext cx="2930237" cy="31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1454727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 user to site to donate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52855" y="1163782"/>
            <a:ext cx="1122218" cy="40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75073" y="900729"/>
            <a:ext cx="374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Gives user a list of items needed</a:t>
            </a:r>
          </a:p>
          <a:p>
            <a:r>
              <a:rPr lang="en-US" dirty="0" smtClean="0"/>
              <a:t>Gives a shipping address for sending donations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15879" y="1988288"/>
            <a:ext cx="299838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0946" y="2339163"/>
            <a:ext cx="395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will have list of pets that need help and ways to help them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52855" y="2456121"/>
            <a:ext cx="1122218" cy="8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52884" y="2498651"/>
            <a:ext cx="3666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 user to pick between Tiny Paws, Humane Society, or Animal Welfare and goes to correct site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796363" y="2934586"/>
            <a:ext cx="2317897" cy="7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405" y="3817088"/>
            <a:ext cx="384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Stories about SAWC and animals that have been helped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13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154</Words>
  <Application>Microsoft Office PowerPoint</Application>
  <PresentationFormat>Widescreen</PresentationFormat>
  <Paragraphs>29</Paragraphs>
  <Slides>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Lost Pet Mobile App Conceptual Design </vt:lpstr>
      <vt:lpstr>PowerPoint Presentation</vt:lpstr>
      <vt:lpstr>PowerPoint Presentation</vt:lpstr>
      <vt:lpstr>PowerPoint Presentation</vt:lpstr>
      <vt:lpstr>Things to Decide</vt:lpstr>
      <vt:lpstr>Lost Paws: In Progress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Weppler</dc:creator>
  <cp:lastModifiedBy>Tyler Weppler</cp:lastModifiedBy>
  <cp:revision>10</cp:revision>
  <dcterms:created xsi:type="dcterms:W3CDTF">2015-06-24T02:47:57Z</dcterms:created>
  <dcterms:modified xsi:type="dcterms:W3CDTF">2015-08-26T05:18:11Z</dcterms:modified>
</cp:coreProperties>
</file>