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6" r:id="rId4"/>
    <p:sldId id="263" r:id="rId5"/>
    <p:sldId id="264" r:id="rId6"/>
    <p:sldId id="265" r:id="rId7"/>
    <p:sldId id="267" r:id="rId8"/>
    <p:sldId id="261" r:id="rId9"/>
    <p:sldId id="268" r:id="rId10"/>
    <p:sldId id="269" r:id="rId11"/>
    <p:sldId id="270" r:id="rId12"/>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D2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958DE-EA46-403B-8C61-B6DE44C42876}"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68659715-6BF3-461F-B174-94E6E1351CEB}">
      <dgm:prSet/>
      <dgm:spPr/>
      <dgm:t>
        <a:bodyPr/>
        <a:lstStyle/>
        <a:p>
          <a:r>
            <a:rPr lang="en-US"/>
            <a:t>22 Oct. 2008</a:t>
          </a:r>
        </a:p>
      </dgm:t>
    </dgm:pt>
    <dgm:pt modelId="{37719CF5-CB4B-471C-A586-840DC27C4ADA}" type="parTrans" cxnId="{6A6981C6-B90C-45AB-A369-C82F43E48208}">
      <dgm:prSet/>
      <dgm:spPr/>
      <dgm:t>
        <a:bodyPr/>
        <a:lstStyle/>
        <a:p>
          <a:endParaRPr lang="en-US"/>
        </a:p>
      </dgm:t>
    </dgm:pt>
    <dgm:pt modelId="{0F4872F4-B9F5-410E-A03E-B6A306888C19}" type="sibTrans" cxnId="{6A6981C6-B90C-45AB-A369-C82F43E48208}">
      <dgm:prSet/>
      <dgm:spPr/>
      <dgm:t>
        <a:bodyPr/>
        <a:lstStyle/>
        <a:p>
          <a:endParaRPr lang="en-US"/>
        </a:p>
      </dgm:t>
    </dgm:pt>
    <dgm:pt modelId="{85A89DB4-302B-4448-85D1-CE6A8E634936}">
      <dgm:prSet/>
      <dgm:spPr/>
      <dgm:t>
        <a:bodyPr/>
        <a:lstStyle/>
        <a:p>
          <a:r>
            <a:rPr lang="en-US"/>
            <a:t>Initial release was 15 years ago (as Android Market)</a:t>
          </a:r>
        </a:p>
      </dgm:t>
    </dgm:pt>
    <dgm:pt modelId="{E0E4B780-3E8E-4FDA-B203-948BFDD70935}" type="parTrans" cxnId="{A0887330-9423-4F59-8FF1-AD973254091A}">
      <dgm:prSet/>
      <dgm:spPr/>
      <dgm:t>
        <a:bodyPr/>
        <a:lstStyle/>
        <a:p>
          <a:endParaRPr lang="en-US"/>
        </a:p>
      </dgm:t>
    </dgm:pt>
    <dgm:pt modelId="{EF413D0E-087D-45CC-B5D4-918944451EA6}" type="sibTrans" cxnId="{A0887330-9423-4F59-8FF1-AD973254091A}">
      <dgm:prSet/>
      <dgm:spPr/>
      <dgm:t>
        <a:bodyPr/>
        <a:lstStyle/>
        <a:p>
          <a:endParaRPr lang="en-US"/>
        </a:p>
      </dgm:t>
    </dgm:pt>
    <dgm:pt modelId="{9CBBD26F-8875-444D-9D93-E4FB58F62E5D}">
      <dgm:prSet/>
      <dgm:spPr/>
      <dgm:t>
        <a:bodyPr/>
        <a:lstStyle/>
        <a:p>
          <a:r>
            <a:rPr lang="en-US"/>
            <a:t>6 Mar. 2012</a:t>
          </a:r>
        </a:p>
      </dgm:t>
    </dgm:pt>
    <dgm:pt modelId="{1AC7080B-0C2A-4ED6-8874-64612442DB26}" type="parTrans" cxnId="{0AC5DE12-44B3-42EE-A1FC-504FC9457ABD}">
      <dgm:prSet/>
      <dgm:spPr/>
      <dgm:t>
        <a:bodyPr/>
        <a:lstStyle/>
        <a:p>
          <a:endParaRPr lang="en-US"/>
        </a:p>
      </dgm:t>
    </dgm:pt>
    <dgm:pt modelId="{B2B468E6-1C9F-420F-9768-5ACE03F69020}" type="sibTrans" cxnId="{0AC5DE12-44B3-42EE-A1FC-504FC9457ABD}">
      <dgm:prSet/>
      <dgm:spPr/>
      <dgm:t>
        <a:bodyPr/>
        <a:lstStyle/>
        <a:p>
          <a:endParaRPr lang="en-US"/>
        </a:p>
      </dgm:t>
    </dgm:pt>
    <dgm:pt modelId="{7D1C21D0-0804-4883-87CF-DDC822BBB0A2}">
      <dgm:prSet/>
      <dgm:spPr/>
      <dgm:t>
        <a:bodyPr/>
        <a:lstStyle/>
        <a:p>
          <a:r>
            <a:rPr lang="en-US"/>
            <a:t>12 years ago (as Google Play)</a:t>
          </a:r>
        </a:p>
      </dgm:t>
    </dgm:pt>
    <dgm:pt modelId="{F8DD12AC-57C4-401D-8C01-F856C285C454}" type="parTrans" cxnId="{595E501C-C039-4C25-A553-708C17EE122F}">
      <dgm:prSet/>
      <dgm:spPr/>
      <dgm:t>
        <a:bodyPr/>
        <a:lstStyle/>
        <a:p>
          <a:endParaRPr lang="en-US"/>
        </a:p>
      </dgm:t>
    </dgm:pt>
    <dgm:pt modelId="{4CA4E326-1D76-46D3-8828-E1D8D3BCF591}" type="sibTrans" cxnId="{595E501C-C039-4C25-A553-708C17EE122F}">
      <dgm:prSet/>
      <dgm:spPr/>
      <dgm:t>
        <a:bodyPr/>
        <a:lstStyle/>
        <a:p>
          <a:endParaRPr lang="en-US"/>
        </a:p>
      </dgm:t>
    </dgm:pt>
    <dgm:pt modelId="{6860E3A3-DC70-42C4-AD24-9C2F3B137E11}" type="pres">
      <dgm:prSet presAssocID="{906958DE-EA46-403B-8C61-B6DE44C42876}" presName="Name0" presStyleCnt="0">
        <dgm:presLayoutVars>
          <dgm:chMax/>
          <dgm:chPref/>
          <dgm:animLvl val="lvl"/>
        </dgm:presLayoutVars>
      </dgm:prSet>
      <dgm:spPr/>
    </dgm:pt>
    <dgm:pt modelId="{E02A5C93-D480-44DE-A4FF-F29F8DBE3CA2}" type="pres">
      <dgm:prSet presAssocID="{68659715-6BF3-461F-B174-94E6E1351CEB}" presName="composite" presStyleCnt="0"/>
      <dgm:spPr/>
    </dgm:pt>
    <dgm:pt modelId="{82772A47-24CC-4B96-8DE8-484E619A8061}" type="pres">
      <dgm:prSet presAssocID="{68659715-6BF3-461F-B174-94E6E1351CEB}" presName="Parent1" presStyleLbl="alignNode1" presStyleIdx="0" presStyleCnt="2">
        <dgm:presLayoutVars>
          <dgm:chMax val="1"/>
          <dgm:chPref val="1"/>
          <dgm:bulletEnabled val="1"/>
        </dgm:presLayoutVars>
      </dgm:prSet>
      <dgm:spPr/>
    </dgm:pt>
    <dgm:pt modelId="{65D202C5-CC28-4B0A-B161-26E43234C28D}" type="pres">
      <dgm:prSet presAssocID="{68659715-6BF3-461F-B174-94E6E1351CEB}" presName="Childtext1" presStyleLbl="revTx" presStyleIdx="0" presStyleCnt="2">
        <dgm:presLayoutVars>
          <dgm:chMax val="0"/>
          <dgm:chPref val="0"/>
          <dgm:bulletEnabled/>
        </dgm:presLayoutVars>
      </dgm:prSet>
      <dgm:spPr/>
    </dgm:pt>
    <dgm:pt modelId="{4E2A177E-8839-4915-B253-8DEB94B152D3}" type="pres">
      <dgm:prSet presAssocID="{68659715-6BF3-461F-B174-94E6E1351CEB}" presName="ConnectLine" presStyleLbl="sibTrans1D1" presStyleIdx="0" presStyleCnt="2"/>
      <dgm:spPr>
        <a:noFill/>
        <a:ln w="12700" cap="flat" cmpd="sng" algn="ctr">
          <a:solidFill>
            <a:schemeClr val="accent1">
              <a:hueOff val="0"/>
              <a:satOff val="0"/>
              <a:lumOff val="0"/>
              <a:alphaOff val="0"/>
            </a:schemeClr>
          </a:solidFill>
          <a:prstDash val="dash"/>
          <a:miter lim="800000"/>
        </a:ln>
        <a:effectLst/>
      </dgm:spPr>
    </dgm:pt>
    <dgm:pt modelId="{152A75AA-8020-4335-96C6-ACCF0AC5B9BD}" type="pres">
      <dgm:prSet presAssocID="{68659715-6BF3-461F-B174-94E6E1351CEB}" presName="ConnectLineEnd" presStyleLbl="node1" presStyleIdx="0" presStyleCnt="2"/>
      <dgm:spPr/>
    </dgm:pt>
    <dgm:pt modelId="{A1716143-F0DB-486B-8D07-D015F01298FC}" type="pres">
      <dgm:prSet presAssocID="{68659715-6BF3-461F-B174-94E6E1351CEB}" presName="EmptyPane" presStyleCnt="0"/>
      <dgm:spPr/>
    </dgm:pt>
    <dgm:pt modelId="{5015685F-9F34-4764-BFBA-92507F79BD9F}" type="pres">
      <dgm:prSet presAssocID="{0F4872F4-B9F5-410E-A03E-B6A306888C19}" presName="spaceBetweenRectangles" presStyleLbl="fgAcc1" presStyleIdx="0" presStyleCnt="1"/>
      <dgm:spPr/>
    </dgm:pt>
    <dgm:pt modelId="{2598A3D3-B3C9-48FF-B64D-41AF42D9B007}" type="pres">
      <dgm:prSet presAssocID="{9CBBD26F-8875-444D-9D93-E4FB58F62E5D}" presName="composite" presStyleCnt="0"/>
      <dgm:spPr/>
    </dgm:pt>
    <dgm:pt modelId="{3DE1B4EC-69C6-4267-8AD3-AD574CAA74BF}" type="pres">
      <dgm:prSet presAssocID="{9CBBD26F-8875-444D-9D93-E4FB58F62E5D}" presName="Parent1" presStyleLbl="alignNode1" presStyleIdx="1" presStyleCnt="2">
        <dgm:presLayoutVars>
          <dgm:chMax val="1"/>
          <dgm:chPref val="1"/>
          <dgm:bulletEnabled val="1"/>
        </dgm:presLayoutVars>
      </dgm:prSet>
      <dgm:spPr/>
    </dgm:pt>
    <dgm:pt modelId="{6E32F0FE-4275-4558-A39F-5FE4DE9CD9C1}" type="pres">
      <dgm:prSet presAssocID="{9CBBD26F-8875-444D-9D93-E4FB58F62E5D}" presName="Childtext1" presStyleLbl="revTx" presStyleIdx="1" presStyleCnt="2">
        <dgm:presLayoutVars>
          <dgm:chMax val="0"/>
          <dgm:chPref val="0"/>
          <dgm:bulletEnabled/>
        </dgm:presLayoutVars>
      </dgm:prSet>
      <dgm:spPr/>
    </dgm:pt>
    <dgm:pt modelId="{33BE8737-3171-4F23-AA2D-5C2DDED9BA5E}" type="pres">
      <dgm:prSet presAssocID="{9CBBD26F-8875-444D-9D93-E4FB58F62E5D}" presName="ConnectLine" presStyleLbl="sibTrans1D1" presStyleIdx="1" presStyleCnt="2"/>
      <dgm:spPr>
        <a:noFill/>
        <a:ln w="12700" cap="flat" cmpd="sng" algn="ctr">
          <a:solidFill>
            <a:schemeClr val="accent1">
              <a:hueOff val="0"/>
              <a:satOff val="0"/>
              <a:lumOff val="0"/>
              <a:alphaOff val="0"/>
            </a:schemeClr>
          </a:solidFill>
          <a:prstDash val="dash"/>
          <a:miter lim="800000"/>
        </a:ln>
        <a:effectLst/>
      </dgm:spPr>
    </dgm:pt>
    <dgm:pt modelId="{E53D88EC-9A7A-463F-8D35-A988C12B7B9F}" type="pres">
      <dgm:prSet presAssocID="{9CBBD26F-8875-444D-9D93-E4FB58F62E5D}" presName="ConnectLineEnd" presStyleLbl="node1" presStyleIdx="1" presStyleCnt="2"/>
      <dgm:spPr/>
    </dgm:pt>
    <dgm:pt modelId="{F1A92904-812A-45CD-B27E-634E28CE24F7}" type="pres">
      <dgm:prSet presAssocID="{9CBBD26F-8875-444D-9D93-E4FB58F62E5D}" presName="EmptyPane" presStyleCnt="0"/>
      <dgm:spPr/>
    </dgm:pt>
  </dgm:ptLst>
  <dgm:cxnLst>
    <dgm:cxn modelId="{0AC5DE12-44B3-42EE-A1FC-504FC9457ABD}" srcId="{906958DE-EA46-403B-8C61-B6DE44C42876}" destId="{9CBBD26F-8875-444D-9D93-E4FB58F62E5D}" srcOrd="1" destOrd="0" parTransId="{1AC7080B-0C2A-4ED6-8874-64612442DB26}" sibTransId="{B2B468E6-1C9F-420F-9768-5ACE03F69020}"/>
    <dgm:cxn modelId="{595E501C-C039-4C25-A553-708C17EE122F}" srcId="{9CBBD26F-8875-444D-9D93-E4FB58F62E5D}" destId="{7D1C21D0-0804-4883-87CF-DDC822BBB0A2}" srcOrd="0" destOrd="0" parTransId="{F8DD12AC-57C4-401D-8C01-F856C285C454}" sibTransId="{4CA4E326-1D76-46D3-8828-E1D8D3BCF591}"/>
    <dgm:cxn modelId="{3032E61E-DCEC-4DB9-BF86-4CF6E590F185}" type="presOf" srcId="{68659715-6BF3-461F-B174-94E6E1351CEB}" destId="{82772A47-24CC-4B96-8DE8-484E619A8061}" srcOrd="0" destOrd="0" presId="urn:microsoft.com/office/officeart/2016/7/layout/HexagonTimeline"/>
    <dgm:cxn modelId="{A0A0F521-AA37-4AC8-8348-4187B00AFAF0}" type="presOf" srcId="{7D1C21D0-0804-4883-87CF-DDC822BBB0A2}" destId="{6E32F0FE-4275-4558-A39F-5FE4DE9CD9C1}" srcOrd="0" destOrd="0" presId="urn:microsoft.com/office/officeart/2016/7/layout/HexagonTimeline"/>
    <dgm:cxn modelId="{A0887330-9423-4F59-8FF1-AD973254091A}" srcId="{68659715-6BF3-461F-B174-94E6E1351CEB}" destId="{85A89DB4-302B-4448-85D1-CE6A8E634936}" srcOrd="0" destOrd="0" parTransId="{E0E4B780-3E8E-4FDA-B203-948BFDD70935}" sibTransId="{EF413D0E-087D-45CC-B5D4-918944451EA6}"/>
    <dgm:cxn modelId="{A06D147B-8417-4270-955D-E96F6B4AE300}" type="presOf" srcId="{906958DE-EA46-403B-8C61-B6DE44C42876}" destId="{6860E3A3-DC70-42C4-AD24-9C2F3B137E11}" srcOrd="0" destOrd="0" presId="urn:microsoft.com/office/officeart/2016/7/layout/HexagonTimeline"/>
    <dgm:cxn modelId="{6A6981C6-B90C-45AB-A369-C82F43E48208}" srcId="{906958DE-EA46-403B-8C61-B6DE44C42876}" destId="{68659715-6BF3-461F-B174-94E6E1351CEB}" srcOrd="0" destOrd="0" parTransId="{37719CF5-CB4B-471C-A586-840DC27C4ADA}" sibTransId="{0F4872F4-B9F5-410E-A03E-B6A306888C19}"/>
    <dgm:cxn modelId="{1BC32DE6-D6FF-4AD8-92BB-BD21290A7B94}" type="presOf" srcId="{85A89DB4-302B-4448-85D1-CE6A8E634936}" destId="{65D202C5-CC28-4B0A-B161-26E43234C28D}" srcOrd="0" destOrd="0" presId="urn:microsoft.com/office/officeart/2016/7/layout/HexagonTimeline"/>
    <dgm:cxn modelId="{3CCF7BFF-416B-4662-8F36-17B61A50C070}" type="presOf" srcId="{9CBBD26F-8875-444D-9D93-E4FB58F62E5D}" destId="{3DE1B4EC-69C6-4267-8AD3-AD574CAA74BF}" srcOrd="0" destOrd="0" presId="urn:microsoft.com/office/officeart/2016/7/layout/HexagonTimeline"/>
    <dgm:cxn modelId="{F68EC159-B8F2-44BF-8048-BE0944E47FB5}" type="presParOf" srcId="{6860E3A3-DC70-42C4-AD24-9C2F3B137E11}" destId="{E02A5C93-D480-44DE-A4FF-F29F8DBE3CA2}" srcOrd="0" destOrd="0" presId="urn:microsoft.com/office/officeart/2016/7/layout/HexagonTimeline"/>
    <dgm:cxn modelId="{773B6E51-75A7-4F55-A109-E5A1FFC85A87}" type="presParOf" srcId="{E02A5C93-D480-44DE-A4FF-F29F8DBE3CA2}" destId="{82772A47-24CC-4B96-8DE8-484E619A8061}" srcOrd="0" destOrd="0" presId="urn:microsoft.com/office/officeart/2016/7/layout/HexagonTimeline"/>
    <dgm:cxn modelId="{49C97A8A-9D58-4C9B-8D92-5A4A1A314B6D}" type="presParOf" srcId="{E02A5C93-D480-44DE-A4FF-F29F8DBE3CA2}" destId="{65D202C5-CC28-4B0A-B161-26E43234C28D}" srcOrd="1" destOrd="0" presId="urn:microsoft.com/office/officeart/2016/7/layout/HexagonTimeline"/>
    <dgm:cxn modelId="{3D70154B-3C57-4E08-B629-ECECA92135B2}" type="presParOf" srcId="{E02A5C93-D480-44DE-A4FF-F29F8DBE3CA2}" destId="{4E2A177E-8839-4915-B253-8DEB94B152D3}" srcOrd="2" destOrd="0" presId="urn:microsoft.com/office/officeart/2016/7/layout/HexagonTimeline"/>
    <dgm:cxn modelId="{35E7C80B-251C-4076-BDD3-FEBC13CA5EEF}" type="presParOf" srcId="{E02A5C93-D480-44DE-A4FF-F29F8DBE3CA2}" destId="{152A75AA-8020-4335-96C6-ACCF0AC5B9BD}" srcOrd="3" destOrd="0" presId="urn:microsoft.com/office/officeart/2016/7/layout/HexagonTimeline"/>
    <dgm:cxn modelId="{9077F870-05CD-4885-9BF4-113F4E7F83F5}" type="presParOf" srcId="{E02A5C93-D480-44DE-A4FF-F29F8DBE3CA2}" destId="{A1716143-F0DB-486B-8D07-D015F01298FC}" srcOrd="4" destOrd="0" presId="urn:microsoft.com/office/officeart/2016/7/layout/HexagonTimeline"/>
    <dgm:cxn modelId="{DDF3D74C-5D3F-4944-97C0-54BBE5B7306D}" type="presParOf" srcId="{6860E3A3-DC70-42C4-AD24-9C2F3B137E11}" destId="{5015685F-9F34-4764-BFBA-92507F79BD9F}" srcOrd="1" destOrd="0" presId="urn:microsoft.com/office/officeart/2016/7/layout/HexagonTimeline"/>
    <dgm:cxn modelId="{5A11AF0A-78BD-4509-9359-4E31585A1255}" type="presParOf" srcId="{6860E3A3-DC70-42C4-AD24-9C2F3B137E11}" destId="{2598A3D3-B3C9-48FF-B64D-41AF42D9B007}" srcOrd="2" destOrd="0" presId="urn:microsoft.com/office/officeart/2016/7/layout/HexagonTimeline"/>
    <dgm:cxn modelId="{C550C066-41C9-459C-80D8-C2AEA03B7610}" type="presParOf" srcId="{2598A3D3-B3C9-48FF-B64D-41AF42D9B007}" destId="{3DE1B4EC-69C6-4267-8AD3-AD574CAA74BF}" srcOrd="0" destOrd="0" presId="urn:microsoft.com/office/officeart/2016/7/layout/HexagonTimeline"/>
    <dgm:cxn modelId="{A41A4F12-1A1B-4937-9815-8CA88FC15ED2}" type="presParOf" srcId="{2598A3D3-B3C9-48FF-B64D-41AF42D9B007}" destId="{6E32F0FE-4275-4558-A39F-5FE4DE9CD9C1}" srcOrd="1" destOrd="0" presId="urn:microsoft.com/office/officeart/2016/7/layout/HexagonTimeline"/>
    <dgm:cxn modelId="{44CD0A67-D69B-4409-96CF-167E82AF3F68}" type="presParOf" srcId="{2598A3D3-B3C9-48FF-B64D-41AF42D9B007}" destId="{33BE8737-3171-4F23-AA2D-5C2DDED9BA5E}" srcOrd="2" destOrd="0" presId="urn:microsoft.com/office/officeart/2016/7/layout/HexagonTimeline"/>
    <dgm:cxn modelId="{57D1EF48-1777-48AA-8C36-25985FE20C75}" type="presParOf" srcId="{2598A3D3-B3C9-48FF-B64D-41AF42D9B007}" destId="{E53D88EC-9A7A-463F-8D35-A988C12B7B9F}" srcOrd="3" destOrd="0" presId="urn:microsoft.com/office/officeart/2016/7/layout/HexagonTimeline"/>
    <dgm:cxn modelId="{4918963B-DB03-41B4-8C5F-6DA09821DBDE}" type="presParOf" srcId="{2598A3D3-B3C9-48FF-B64D-41AF42D9B007}" destId="{F1A92904-812A-45CD-B27E-634E28CE24F7}" srcOrd="4" destOrd="0" presId="urn:microsoft.com/office/officeart/2016/7/layout/Hexago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DA8D7B-CA04-4F5D-9D72-7526D059558A}"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9E99817-0D35-415D-8691-3A73FC74C9E0}">
      <dgm:prSet/>
      <dgm:spPr/>
      <dgm:t>
        <a:bodyPr/>
        <a:lstStyle/>
        <a:p>
          <a:pPr>
            <a:defRPr cap="all"/>
          </a:pPr>
          <a:r>
            <a:rPr lang="en-US"/>
            <a:t>Is a digital distribution service operated and developed by Google.</a:t>
          </a:r>
        </a:p>
      </dgm:t>
    </dgm:pt>
    <dgm:pt modelId="{62F5489C-B7E2-4D48-B8BA-AAC6BA827915}" type="parTrans" cxnId="{04C06ABB-51AA-4522-A187-0D84DAECC157}">
      <dgm:prSet/>
      <dgm:spPr/>
      <dgm:t>
        <a:bodyPr/>
        <a:lstStyle/>
        <a:p>
          <a:endParaRPr lang="en-US"/>
        </a:p>
      </dgm:t>
    </dgm:pt>
    <dgm:pt modelId="{106F0D9F-4693-469D-825B-63076B3646C5}" type="sibTrans" cxnId="{04C06ABB-51AA-4522-A187-0D84DAECC157}">
      <dgm:prSet/>
      <dgm:spPr/>
      <dgm:t>
        <a:bodyPr/>
        <a:lstStyle/>
        <a:p>
          <a:endParaRPr lang="en-US"/>
        </a:p>
      </dgm:t>
    </dgm:pt>
    <dgm:pt modelId="{49E9BE3B-502F-45CC-A057-8A1AEEEF9180}">
      <dgm:prSet/>
      <dgm:spPr/>
      <dgm:t>
        <a:bodyPr/>
        <a:lstStyle/>
        <a:p>
          <a:pPr>
            <a:defRPr cap="all"/>
          </a:pPr>
          <a:r>
            <a:rPr lang="en-US"/>
            <a:t>It is the official app store for certified devices running on the Android operating system and its derivatives.</a:t>
          </a:r>
        </a:p>
      </dgm:t>
    </dgm:pt>
    <dgm:pt modelId="{2E9C1461-BFF6-4CB2-AFAF-1CC2A71467A3}" type="parTrans" cxnId="{7D0C510A-292A-48CD-91E5-E627A796584E}">
      <dgm:prSet/>
      <dgm:spPr/>
      <dgm:t>
        <a:bodyPr/>
        <a:lstStyle/>
        <a:p>
          <a:endParaRPr lang="en-US"/>
        </a:p>
      </dgm:t>
    </dgm:pt>
    <dgm:pt modelId="{1B1078C6-C388-4AAB-8451-F0395A991248}" type="sibTrans" cxnId="{7D0C510A-292A-48CD-91E5-E627A796584E}">
      <dgm:prSet/>
      <dgm:spPr/>
      <dgm:t>
        <a:bodyPr/>
        <a:lstStyle/>
        <a:p>
          <a:endParaRPr lang="en-US"/>
        </a:p>
      </dgm:t>
    </dgm:pt>
    <dgm:pt modelId="{FC1D9CEF-3A4C-4543-AC15-E9A6A79D2D95}">
      <dgm:prSet/>
      <dgm:spPr/>
      <dgm:t>
        <a:bodyPr/>
        <a:lstStyle/>
        <a:p>
          <a:pPr>
            <a:defRPr cap="all"/>
          </a:pPr>
          <a:r>
            <a:rPr lang="en-US"/>
            <a:t>Work on different platforms as Android, Android TV, Wear OS, ChromeOS, Web</a:t>
          </a:r>
        </a:p>
      </dgm:t>
    </dgm:pt>
    <dgm:pt modelId="{25C1F01D-B7C1-4EE7-8681-37437BAC5B43}" type="parTrans" cxnId="{7DC10666-BF25-4CE1-B759-1898290F569C}">
      <dgm:prSet/>
      <dgm:spPr/>
      <dgm:t>
        <a:bodyPr/>
        <a:lstStyle/>
        <a:p>
          <a:endParaRPr lang="en-US"/>
        </a:p>
      </dgm:t>
    </dgm:pt>
    <dgm:pt modelId="{610C419F-8A36-4549-BCAB-B576C56D08AF}" type="sibTrans" cxnId="{7DC10666-BF25-4CE1-B759-1898290F569C}">
      <dgm:prSet/>
      <dgm:spPr/>
      <dgm:t>
        <a:bodyPr/>
        <a:lstStyle/>
        <a:p>
          <a:endParaRPr lang="en-US"/>
        </a:p>
      </dgm:t>
    </dgm:pt>
    <dgm:pt modelId="{CD904F1E-E22F-4AEA-BA76-C5C9CAB697D2}">
      <dgm:prSet/>
      <dgm:spPr/>
      <dgm:t>
        <a:bodyPr/>
        <a:lstStyle/>
        <a:p>
          <a:pPr>
            <a:defRPr cap="all"/>
          </a:pPr>
          <a:r>
            <a:rPr lang="en-US"/>
            <a:t>users can browse and download applications developed with the Android software development kit and published through Google.</a:t>
          </a:r>
        </a:p>
      </dgm:t>
    </dgm:pt>
    <dgm:pt modelId="{535E7D04-632B-4464-A93F-1063727720E1}" type="parTrans" cxnId="{3CC0F3A3-C94C-45DA-8A23-5863D3D7AB32}">
      <dgm:prSet/>
      <dgm:spPr/>
      <dgm:t>
        <a:bodyPr/>
        <a:lstStyle/>
        <a:p>
          <a:endParaRPr lang="en-US"/>
        </a:p>
      </dgm:t>
    </dgm:pt>
    <dgm:pt modelId="{9A1AF42E-399C-4CF2-AC75-1AE77A705888}" type="sibTrans" cxnId="{3CC0F3A3-C94C-45DA-8A23-5863D3D7AB32}">
      <dgm:prSet/>
      <dgm:spPr/>
      <dgm:t>
        <a:bodyPr/>
        <a:lstStyle/>
        <a:p>
          <a:endParaRPr lang="en-US"/>
        </a:p>
      </dgm:t>
    </dgm:pt>
    <dgm:pt modelId="{F733C889-0B99-4046-8BB4-473A1A3A40FD}">
      <dgm:prSet/>
      <dgm:spPr/>
      <dgm:t>
        <a:bodyPr/>
        <a:lstStyle/>
        <a:p>
          <a:pPr>
            <a:defRPr cap="all"/>
          </a:pPr>
          <a:r>
            <a:rPr lang="en-US"/>
            <a:t>Google Play has also served as a digital media store, offering games, music, books, movies, and television programs</a:t>
          </a:r>
        </a:p>
      </dgm:t>
    </dgm:pt>
    <dgm:pt modelId="{D638BC57-CEF7-4AF6-93E6-51D8F553E00A}" type="parTrans" cxnId="{A88D08ED-0638-43EE-9552-17026A97D86C}">
      <dgm:prSet/>
      <dgm:spPr/>
      <dgm:t>
        <a:bodyPr/>
        <a:lstStyle/>
        <a:p>
          <a:endParaRPr lang="en-US"/>
        </a:p>
      </dgm:t>
    </dgm:pt>
    <dgm:pt modelId="{465DCBD3-0BE4-4BC3-9E89-BBBFEA7B159A}" type="sibTrans" cxnId="{A88D08ED-0638-43EE-9552-17026A97D86C}">
      <dgm:prSet/>
      <dgm:spPr/>
      <dgm:t>
        <a:bodyPr/>
        <a:lstStyle/>
        <a:p>
          <a:endParaRPr lang="en-US"/>
        </a:p>
      </dgm:t>
    </dgm:pt>
    <dgm:pt modelId="{DDD7F10C-C2F6-4ED9-9FC8-ED3DD0D1E7D4}" type="pres">
      <dgm:prSet presAssocID="{90DA8D7B-CA04-4F5D-9D72-7526D059558A}" presName="root" presStyleCnt="0">
        <dgm:presLayoutVars>
          <dgm:dir/>
          <dgm:resizeHandles val="exact"/>
        </dgm:presLayoutVars>
      </dgm:prSet>
      <dgm:spPr/>
    </dgm:pt>
    <dgm:pt modelId="{3EB2388D-A836-4EBC-8689-FF9019829514}" type="pres">
      <dgm:prSet presAssocID="{49E99817-0D35-415D-8691-3A73FC74C9E0}" presName="compNode" presStyleCnt="0"/>
      <dgm:spPr/>
    </dgm:pt>
    <dgm:pt modelId="{AE1288E3-F166-4A26-A226-C1C4AF6C5A84}" type="pres">
      <dgm:prSet presAssocID="{49E99817-0D35-415D-8691-3A73FC74C9E0}" presName="iconBgRect" presStyleLbl="bgShp" presStyleIdx="0" presStyleCnt="5"/>
      <dgm:spPr/>
    </dgm:pt>
    <dgm:pt modelId="{10027760-FED0-41EA-81A2-237AB00961FB}" type="pres">
      <dgm:prSet presAssocID="{49E99817-0D35-415D-8691-3A73FC74C9E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71934548-7BEA-4962-AEA7-A3DB71FEA168}" type="pres">
      <dgm:prSet presAssocID="{49E99817-0D35-415D-8691-3A73FC74C9E0}" presName="spaceRect" presStyleCnt="0"/>
      <dgm:spPr/>
    </dgm:pt>
    <dgm:pt modelId="{1539DBA4-DAA0-4EC2-9C1C-D99774565E96}" type="pres">
      <dgm:prSet presAssocID="{49E99817-0D35-415D-8691-3A73FC74C9E0}" presName="textRect" presStyleLbl="revTx" presStyleIdx="0" presStyleCnt="5">
        <dgm:presLayoutVars>
          <dgm:chMax val="1"/>
          <dgm:chPref val="1"/>
        </dgm:presLayoutVars>
      </dgm:prSet>
      <dgm:spPr/>
    </dgm:pt>
    <dgm:pt modelId="{B623973C-8CF2-4B4E-8347-58308278A602}" type="pres">
      <dgm:prSet presAssocID="{106F0D9F-4693-469D-825B-63076B3646C5}" presName="sibTrans" presStyleCnt="0"/>
      <dgm:spPr/>
    </dgm:pt>
    <dgm:pt modelId="{5EB5D7F9-A72A-43C2-9D39-F45814ED94FF}" type="pres">
      <dgm:prSet presAssocID="{49E9BE3B-502F-45CC-A057-8A1AEEEF9180}" presName="compNode" presStyleCnt="0"/>
      <dgm:spPr/>
    </dgm:pt>
    <dgm:pt modelId="{2472410C-2094-497F-ABBD-646ABCE61F1A}" type="pres">
      <dgm:prSet presAssocID="{49E9BE3B-502F-45CC-A057-8A1AEEEF9180}" presName="iconBgRect" presStyleLbl="bgShp" presStyleIdx="1" presStyleCnt="5"/>
      <dgm:spPr/>
    </dgm:pt>
    <dgm:pt modelId="{2FB16D9F-4336-4063-948C-43B03F58C7B0}" type="pres">
      <dgm:prSet presAssocID="{49E9BE3B-502F-45CC-A057-8A1AEEEF918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B"/>
        </a:ext>
      </dgm:extLst>
    </dgm:pt>
    <dgm:pt modelId="{B715C2FA-90AD-4223-A7D5-F978AEB9DD8E}" type="pres">
      <dgm:prSet presAssocID="{49E9BE3B-502F-45CC-A057-8A1AEEEF9180}" presName="spaceRect" presStyleCnt="0"/>
      <dgm:spPr/>
    </dgm:pt>
    <dgm:pt modelId="{8D89860A-051B-459B-9E9D-2C375604B82A}" type="pres">
      <dgm:prSet presAssocID="{49E9BE3B-502F-45CC-A057-8A1AEEEF9180}" presName="textRect" presStyleLbl="revTx" presStyleIdx="1" presStyleCnt="5">
        <dgm:presLayoutVars>
          <dgm:chMax val="1"/>
          <dgm:chPref val="1"/>
        </dgm:presLayoutVars>
      </dgm:prSet>
      <dgm:spPr/>
    </dgm:pt>
    <dgm:pt modelId="{55015BE9-8579-4249-8191-59575232ECBC}" type="pres">
      <dgm:prSet presAssocID="{1B1078C6-C388-4AAB-8451-F0395A991248}" presName="sibTrans" presStyleCnt="0"/>
      <dgm:spPr/>
    </dgm:pt>
    <dgm:pt modelId="{DC231DD5-8E0F-462B-8586-97BF7264934F}" type="pres">
      <dgm:prSet presAssocID="{FC1D9CEF-3A4C-4543-AC15-E9A6A79D2D95}" presName="compNode" presStyleCnt="0"/>
      <dgm:spPr/>
    </dgm:pt>
    <dgm:pt modelId="{952733DC-C856-4838-A207-C7B91B817ECE}" type="pres">
      <dgm:prSet presAssocID="{FC1D9CEF-3A4C-4543-AC15-E9A6A79D2D95}" presName="iconBgRect" presStyleLbl="bgShp" presStyleIdx="2" presStyleCnt="5"/>
      <dgm:spPr/>
    </dgm:pt>
    <dgm:pt modelId="{8B3D6BD5-DDD0-48EE-B087-23A2F7F018D0}" type="pres">
      <dgm:prSet presAssocID="{FC1D9CEF-3A4C-4543-AC15-E9A6A79D2D9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t"/>
        </a:ext>
      </dgm:extLst>
    </dgm:pt>
    <dgm:pt modelId="{A3216224-3675-4F5E-80FC-2ED8A789F0B0}" type="pres">
      <dgm:prSet presAssocID="{FC1D9CEF-3A4C-4543-AC15-E9A6A79D2D95}" presName="spaceRect" presStyleCnt="0"/>
      <dgm:spPr/>
    </dgm:pt>
    <dgm:pt modelId="{96482F25-D4B8-4837-9829-64A54D3B6DBC}" type="pres">
      <dgm:prSet presAssocID="{FC1D9CEF-3A4C-4543-AC15-E9A6A79D2D95}" presName="textRect" presStyleLbl="revTx" presStyleIdx="2" presStyleCnt="5">
        <dgm:presLayoutVars>
          <dgm:chMax val="1"/>
          <dgm:chPref val="1"/>
        </dgm:presLayoutVars>
      </dgm:prSet>
      <dgm:spPr/>
    </dgm:pt>
    <dgm:pt modelId="{BB510D3A-34EC-42BE-920C-F86381515BE4}" type="pres">
      <dgm:prSet presAssocID="{610C419F-8A36-4549-BCAB-B576C56D08AF}" presName="sibTrans" presStyleCnt="0"/>
      <dgm:spPr/>
    </dgm:pt>
    <dgm:pt modelId="{8606D844-DB2D-4274-B0A1-16F5F30F5CD9}" type="pres">
      <dgm:prSet presAssocID="{CD904F1E-E22F-4AEA-BA76-C5C9CAB697D2}" presName="compNode" presStyleCnt="0"/>
      <dgm:spPr/>
    </dgm:pt>
    <dgm:pt modelId="{08E751BE-2245-4175-B6A8-D77EF61E209F}" type="pres">
      <dgm:prSet presAssocID="{CD904F1E-E22F-4AEA-BA76-C5C9CAB697D2}" presName="iconBgRect" presStyleLbl="bgShp" presStyleIdx="3" presStyleCnt="5"/>
      <dgm:spPr/>
    </dgm:pt>
    <dgm:pt modelId="{E3A5D1D6-04C0-43C5-AA2D-E9082D02A81B}" type="pres">
      <dgm:prSet presAssocID="{CD904F1E-E22F-4AEA-BA76-C5C9CAB697D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92F3F851-85DA-418E-8527-242BB63A3E72}" type="pres">
      <dgm:prSet presAssocID="{CD904F1E-E22F-4AEA-BA76-C5C9CAB697D2}" presName="spaceRect" presStyleCnt="0"/>
      <dgm:spPr/>
    </dgm:pt>
    <dgm:pt modelId="{F92AE796-414D-46C3-A2BE-76853D9BA76D}" type="pres">
      <dgm:prSet presAssocID="{CD904F1E-E22F-4AEA-BA76-C5C9CAB697D2}" presName="textRect" presStyleLbl="revTx" presStyleIdx="3" presStyleCnt="5">
        <dgm:presLayoutVars>
          <dgm:chMax val="1"/>
          <dgm:chPref val="1"/>
        </dgm:presLayoutVars>
      </dgm:prSet>
      <dgm:spPr/>
    </dgm:pt>
    <dgm:pt modelId="{5DBC2C51-CBDF-42E2-820B-C448E02FFFDA}" type="pres">
      <dgm:prSet presAssocID="{9A1AF42E-399C-4CF2-AC75-1AE77A705888}" presName="sibTrans" presStyleCnt="0"/>
      <dgm:spPr/>
    </dgm:pt>
    <dgm:pt modelId="{03F13B98-1E5A-4275-A0B5-298290A0C224}" type="pres">
      <dgm:prSet presAssocID="{F733C889-0B99-4046-8BB4-473A1A3A40FD}" presName="compNode" presStyleCnt="0"/>
      <dgm:spPr/>
    </dgm:pt>
    <dgm:pt modelId="{63AAE13D-6CDE-4617-9065-ADEB883916C6}" type="pres">
      <dgm:prSet presAssocID="{F733C889-0B99-4046-8BB4-473A1A3A40FD}" presName="iconBgRect" presStyleLbl="bgShp" presStyleIdx="4" presStyleCnt="5"/>
      <dgm:spPr/>
    </dgm:pt>
    <dgm:pt modelId="{83CF578E-7DB6-48F9-A045-10923AF656B7}" type="pres">
      <dgm:prSet presAssocID="{F733C889-0B99-4046-8BB4-473A1A3A40F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levision"/>
        </a:ext>
      </dgm:extLst>
    </dgm:pt>
    <dgm:pt modelId="{B5E58B81-320C-4D23-A108-22DE62BBA365}" type="pres">
      <dgm:prSet presAssocID="{F733C889-0B99-4046-8BB4-473A1A3A40FD}" presName="spaceRect" presStyleCnt="0"/>
      <dgm:spPr/>
    </dgm:pt>
    <dgm:pt modelId="{25FF570C-7454-4252-8A5B-571CE962E13D}" type="pres">
      <dgm:prSet presAssocID="{F733C889-0B99-4046-8BB4-473A1A3A40FD}" presName="textRect" presStyleLbl="revTx" presStyleIdx="4" presStyleCnt="5">
        <dgm:presLayoutVars>
          <dgm:chMax val="1"/>
          <dgm:chPref val="1"/>
        </dgm:presLayoutVars>
      </dgm:prSet>
      <dgm:spPr/>
    </dgm:pt>
  </dgm:ptLst>
  <dgm:cxnLst>
    <dgm:cxn modelId="{7D0C510A-292A-48CD-91E5-E627A796584E}" srcId="{90DA8D7B-CA04-4F5D-9D72-7526D059558A}" destId="{49E9BE3B-502F-45CC-A057-8A1AEEEF9180}" srcOrd="1" destOrd="0" parTransId="{2E9C1461-BFF6-4CB2-AFAF-1CC2A71467A3}" sibTransId="{1B1078C6-C388-4AAB-8451-F0395A991248}"/>
    <dgm:cxn modelId="{194B6561-100A-44D9-973D-ACA5AF7A108C}" type="presOf" srcId="{CD904F1E-E22F-4AEA-BA76-C5C9CAB697D2}" destId="{F92AE796-414D-46C3-A2BE-76853D9BA76D}" srcOrd="0" destOrd="0" presId="urn:microsoft.com/office/officeart/2018/5/layout/IconCircleLabelList"/>
    <dgm:cxn modelId="{7DC10666-BF25-4CE1-B759-1898290F569C}" srcId="{90DA8D7B-CA04-4F5D-9D72-7526D059558A}" destId="{FC1D9CEF-3A4C-4543-AC15-E9A6A79D2D95}" srcOrd="2" destOrd="0" parTransId="{25C1F01D-B7C1-4EE7-8681-37437BAC5B43}" sibTransId="{610C419F-8A36-4549-BCAB-B576C56D08AF}"/>
    <dgm:cxn modelId="{CAA94A49-9D01-47AA-A330-0FF2DBB68C14}" type="presOf" srcId="{F733C889-0B99-4046-8BB4-473A1A3A40FD}" destId="{25FF570C-7454-4252-8A5B-571CE962E13D}" srcOrd="0" destOrd="0" presId="urn:microsoft.com/office/officeart/2018/5/layout/IconCircleLabelList"/>
    <dgm:cxn modelId="{9A8B649E-4D6B-4D15-BEE8-70246DC70837}" type="presOf" srcId="{FC1D9CEF-3A4C-4543-AC15-E9A6A79D2D95}" destId="{96482F25-D4B8-4837-9829-64A54D3B6DBC}" srcOrd="0" destOrd="0" presId="urn:microsoft.com/office/officeart/2018/5/layout/IconCircleLabelList"/>
    <dgm:cxn modelId="{3CC0F3A3-C94C-45DA-8A23-5863D3D7AB32}" srcId="{90DA8D7B-CA04-4F5D-9D72-7526D059558A}" destId="{CD904F1E-E22F-4AEA-BA76-C5C9CAB697D2}" srcOrd="3" destOrd="0" parTransId="{535E7D04-632B-4464-A93F-1063727720E1}" sibTransId="{9A1AF42E-399C-4CF2-AC75-1AE77A705888}"/>
    <dgm:cxn modelId="{B81097AA-942D-4B8A-BC0C-CF2AF5543201}" type="presOf" srcId="{49E99817-0D35-415D-8691-3A73FC74C9E0}" destId="{1539DBA4-DAA0-4EC2-9C1C-D99774565E96}" srcOrd="0" destOrd="0" presId="urn:microsoft.com/office/officeart/2018/5/layout/IconCircleLabelList"/>
    <dgm:cxn modelId="{04C06ABB-51AA-4522-A187-0D84DAECC157}" srcId="{90DA8D7B-CA04-4F5D-9D72-7526D059558A}" destId="{49E99817-0D35-415D-8691-3A73FC74C9E0}" srcOrd="0" destOrd="0" parTransId="{62F5489C-B7E2-4D48-B8BA-AAC6BA827915}" sibTransId="{106F0D9F-4693-469D-825B-63076B3646C5}"/>
    <dgm:cxn modelId="{5E1ABDCA-4742-4795-8D1E-74A64BD76408}" type="presOf" srcId="{49E9BE3B-502F-45CC-A057-8A1AEEEF9180}" destId="{8D89860A-051B-459B-9E9D-2C375604B82A}" srcOrd="0" destOrd="0" presId="urn:microsoft.com/office/officeart/2018/5/layout/IconCircleLabelList"/>
    <dgm:cxn modelId="{0854E4EB-CA47-4539-8569-D1621F5FB9F1}" type="presOf" srcId="{90DA8D7B-CA04-4F5D-9D72-7526D059558A}" destId="{DDD7F10C-C2F6-4ED9-9FC8-ED3DD0D1E7D4}" srcOrd="0" destOrd="0" presId="urn:microsoft.com/office/officeart/2018/5/layout/IconCircleLabelList"/>
    <dgm:cxn modelId="{A88D08ED-0638-43EE-9552-17026A97D86C}" srcId="{90DA8D7B-CA04-4F5D-9D72-7526D059558A}" destId="{F733C889-0B99-4046-8BB4-473A1A3A40FD}" srcOrd="4" destOrd="0" parTransId="{D638BC57-CEF7-4AF6-93E6-51D8F553E00A}" sibTransId="{465DCBD3-0BE4-4BC3-9E89-BBBFEA7B159A}"/>
    <dgm:cxn modelId="{0084E55E-FF6F-425F-8C22-36070186FBF2}" type="presParOf" srcId="{DDD7F10C-C2F6-4ED9-9FC8-ED3DD0D1E7D4}" destId="{3EB2388D-A836-4EBC-8689-FF9019829514}" srcOrd="0" destOrd="0" presId="urn:microsoft.com/office/officeart/2018/5/layout/IconCircleLabelList"/>
    <dgm:cxn modelId="{8BE3E05A-7708-4041-9589-572FD297FD46}" type="presParOf" srcId="{3EB2388D-A836-4EBC-8689-FF9019829514}" destId="{AE1288E3-F166-4A26-A226-C1C4AF6C5A84}" srcOrd="0" destOrd="0" presId="urn:microsoft.com/office/officeart/2018/5/layout/IconCircleLabelList"/>
    <dgm:cxn modelId="{BCBA5936-3C80-47ED-AF7D-AA38233FC66C}" type="presParOf" srcId="{3EB2388D-A836-4EBC-8689-FF9019829514}" destId="{10027760-FED0-41EA-81A2-237AB00961FB}" srcOrd="1" destOrd="0" presId="urn:microsoft.com/office/officeart/2018/5/layout/IconCircleLabelList"/>
    <dgm:cxn modelId="{B2859519-6889-43FA-B946-E4C5D42BB1A6}" type="presParOf" srcId="{3EB2388D-A836-4EBC-8689-FF9019829514}" destId="{71934548-7BEA-4962-AEA7-A3DB71FEA168}" srcOrd="2" destOrd="0" presId="urn:microsoft.com/office/officeart/2018/5/layout/IconCircleLabelList"/>
    <dgm:cxn modelId="{03DCDAC1-B436-47EE-BEFB-6E8F5FC34305}" type="presParOf" srcId="{3EB2388D-A836-4EBC-8689-FF9019829514}" destId="{1539DBA4-DAA0-4EC2-9C1C-D99774565E96}" srcOrd="3" destOrd="0" presId="urn:microsoft.com/office/officeart/2018/5/layout/IconCircleLabelList"/>
    <dgm:cxn modelId="{5AC60CCA-ADFF-4217-B518-78171C0AA6E2}" type="presParOf" srcId="{DDD7F10C-C2F6-4ED9-9FC8-ED3DD0D1E7D4}" destId="{B623973C-8CF2-4B4E-8347-58308278A602}" srcOrd="1" destOrd="0" presId="urn:microsoft.com/office/officeart/2018/5/layout/IconCircleLabelList"/>
    <dgm:cxn modelId="{2792B814-1AE5-4DE4-A6AB-8DAA7886A5AF}" type="presParOf" srcId="{DDD7F10C-C2F6-4ED9-9FC8-ED3DD0D1E7D4}" destId="{5EB5D7F9-A72A-43C2-9D39-F45814ED94FF}" srcOrd="2" destOrd="0" presId="urn:microsoft.com/office/officeart/2018/5/layout/IconCircleLabelList"/>
    <dgm:cxn modelId="{298EF2A8-49E3-4424-84B8-68D2C1BFC36C}" type="presParOf" srcId="{5EB5D7F9-A72A-43C2-9D39-F45814ED94FF}" destId="{2472410C-2094-497F-ABBD-646ABCE61F1A}" srcOrd="0" destOrd="0" presId="urn:microsoft.com/office/officeart/2018/5/layout/IconCircleLabelList"/>
    <dgm:cxn modelId="{E0446D73-6087-4065-8883-B278E697B032}" type="presParOf" srcId="{5EB5D7F9-A72A-43C2-9D39-F45814ED94FF}" destId="{2FB16D9F-4336-4063-948C-43B03F58C7B0}" srcOrd="1" destOrd="0" presId="urn:microsoft.com/office/officeart/2018/5/layout/IconCircleLabelList"/>
    <dgm:cxn modelId="{3AD372DD-A784-42DB-8F3A-AE581F6D1115}" type="presParOf" srcId="{5EB5D7F9-A72A-43C2-9D39-F45814ED94FF}" destId="{B715C2FA-90AD-4223-A7D5-F978AEB9DD8E}" srcOrd="2" destOrd="0" presId="urn:microsoft.com/office/officeart/2018/5/layout/IconCircleLabelList"/>
    <dgm:cxn modelId="{AC19E080-61F9-40DE-93F7-FFC011F024DE}" type="presParOf" srcId="{5EB5D7F9-A72A-43C2-9D39-F45814ED94FF}" destId="{8D89860A-051B-459B-9E9D-2C375604B82A}" srcOrd="3" destOrd="0" presId="urn:microsoft.com/office/officeart/2018/5/layout/IconCircleLabelList"/>
    <dgm:cxn modelId="{5610E138-4827-45D6-8CF2-EB15087D3BDC}" type="presParOf" srcId="{DDD7F10C-C2F6-4ED9-9FC8-ED3DD0D1E7D4}" destId="{55015BE9-8579-4249-8191-59575232ECBC}" srcOrd="3" destOrd="0" presId="urn:microsoft.com/office/officeart/2018/5/layout/IconCircleLabelList"/>
    <dgm:cxn modelId="{0DD2D736-0A67-4168-8248-44A93CCB15F2}" type="presParOf" srcId="{DDD7F10C-C2F6-4ED9-9FC8-ED3DD0D1E7D4}" destId="{DC231DD5-8E0F-462B-8586-97BF7264934F}" srcOrd="4" destOrd="0" presId="urn:microsoft.com/office/officeart/2018/5/layout/IconCircleLabelList"/>
    <dgm:cxn modelId="{A88B9DC1-68BC-45CD-B99B-C87E1E361E53}" type="presParOf" srcId="{DC231DD5-8E0F-462B-8586-97BF7264934F}" destId="{952733DC-C856-4838-A207-C7B91B817ECE}" srcOrd="0" destOrd="0" presId="urn:microsoft.com/office/officeart/2018/5/layout/IconCircleLabelList"/>
    <dgm:cxn modelId="{FF5B6988-C731-4092-BD97-FE31A66238B5}" type="presParOf" srcId="{DC231DD5-8E0F-462B-8586-97BF7264934F}" destId="{8B3D6BD5-DDD0-48EE-B087-23A2F7F018D0}" srcOrd="1" destOrd="0" presId="urn:microsoft.com/office/officeart/2018/5/layout/IconCircleLabelList"/>
    <dgm:cxn modelId="{8C1DEE55-2A0A-492E-92A0-E8DBE6FDB0AF}" type="presParOf" srcId="{DC231DD5-8E0F-462B-8586-97BF7264934F}" destId="{A3216224-3675-4F5E-80FC-2ED8A789F0B0}" srcOrd="2" destOrd="0" presId="urn:microsoft.com/office/officeart/2018/5/layout/IconCircleLabelList"/>
    <dgm:cxn modelId="{DD3B2DD8-5CF3-4B91-BF49-53C0CC476128}" type="presParOf" srcId="{DC231DD5-8E0F-462B-8586-97BF7264934F}" destId="{96482F25-D4B8-4837-9829-64A54D3B6DBC}" srcOrd="3" destOrd="0" presId="urn:microsoft.com/office/officeart/2018/5/layout/IconCircleLabelList"/>
    <dgm:cxn modelId="{7754B684-91FB-45D7-A7A1-FD9D6055E1E7}" type="presParOf" srcId="{DDD7F10C-C2F6-4ED9-9FC8-ED3DD0D1E7D4}" destId="{BB510D3A-34EC-42BE-920C-F86381515BE4}" srcOrd="5" destOrd="0" presId="urn:microsoft.com/office/officeart/2018/5/layout/IconCircleLabelList"/>
    <dgm:cxn modelId="{64B9E706-DBF3-41D0-8FFF-91F23BF0477C}" type="presParOf" srcId="{DDD7F10C-C2F6-4ED9-9FC8-ED3DD0D1E7D4}" destId="{8606D844-DB2D-4274-B0A1-16F5F30F5CD9}" srcOrd="6" destOrd="0" presId="urn:microsoft.com/office/officeart/2018/5/layout/IconCircleLabelList"/>
    <dgm:cxn modelId="{C6E060E2-EAE9-4A93-84ED-5F62797B4BA3}" type="presParOf" srcId="{8606D844-DB2D-4274-B0A1-16F5F30F5CD9}" destId="{08E751BE-2245-4175-B6A8-D77EF61E209F}" srcOrd="0" destOrd="0" presId="urn:microsoft.com/office/officeart/2018/5/layout/IconCircleLabelList"/>
    <dgm:cxn modelId="{9B0C730B-2DC1-43B3-B322-DF3A880530EA}" type="presParOf" srcId="{8606D844-DB2D-4274-B0A1-16F5F30F5CD9}" destId="{E3A5D1D6-04C0-43C5-AA2D-E9082D02A81B}" srcOrd="1" destOrd="0" presId="urn:microsoft.com/office/officeart/2018/5/layout/IconCircleLabelList"/>
    <dgm:cxn modelId="{548BE0C9-3578-4111-A6C3-CB880711B15C}" type="presParOf" srcId="{8606D844-DB2D-4274-B0A1-16F5F30F5CD9}" destId="{92F3F851-85DA-418E-8527-242BB63A3E72}" srcOrd="2" destOrd="0" presId="urn:microsoft.com/office/officeart/2018/5/layout/IconCircleLabelList"/>
    <dgm:cxn modelId="{8AB9536C-F59B-4B23-B29F-C94D6A460844}" type="presParOf" srcId="{8606D844-DB2D-4274-B0A1-16F5F30F5CD9}" destId="{F92AE796-414D-46C3-A2BE-76853D9BA76D}" srcOrd="3" destOrd="0" presId="urn:microsoft.com/office/officeart/2018/5/layout/IconCircleLabelList"/>
    <dgm:cxn modelId="{B42B5507-8DF0-4047-A5CB-5B2FDC6BBC6B}" type="presParOf" srcId="{DDD7F10C-C2F6-4ED9-9FC8-ED3DD0D1E7D4}" destId="{5DBC2C51-CBDF-42E2-820B-C448E02FFFDA}" srcOrd="7" destOrd="0" presId="urn:microsoft.com/office/officeart/2018/5/layout/IconCircleLabelList"/>
    <dgm:cxn modelId="{8FFBB60B-8D7C-4DFD-8B80-C2D572B8C81E}" type="presParOf" srcId="{DDD7F10C-C2F6-4ED9-9FC8-ED3DD0D1E7D4}" destId="{03F13B98-1E5A-4275-A0B5-298290A0C224}" srcOrd="8" destOrd="0" presId="urn:microsoft.com/office/officeart/2018/5/layout/IconCircleLabelList"/>
    <dgm:cxn modelId="{2AB4F1E1-5C58-4D01-B69C-6BECF358E251}" type="presParOf" srcId="{03F13B98-1E5A-4275-A0B5-298290A0C224}" destId="{63AAE13D-6CDE-4617-9065-ADEB883916C6}" srcOrd="0" destOrd="0" presId="urn:microsoft.com/office/officeart/2018/5/layout/IconCircleLabelList"/>
    <dgm:cxn modelId="{8D5BBEC6-2327-4301-8642-ABF7774A63E1}" type="presParOf" srcId="{03F13B98-1E5A-4275-A0B5-298290A0C224}" destId="{83CF578E-7DB6-48F9-A045-10923AF656B7}" srcOrd="1" destOrd="0" presId="urn:microsoft.com/office/officeart/2018/5/layout/IconCircleLabelList"/>
    <dgm:cxn modelId="{3D4DF8BC-094F-4714-87E5-3F62BFEBDCE4}" type="presParOf" srcId="{03F13B98-1E5A-4275-A0B5-298290A0C224}" destId="{B5E58B81-320C-4D23-A108-22DE62BBA365}" srcOrd="2" destOrd="0" presId="urn:microsoft.com/office/officeart/2018/5/layout/IconCircleLabelList"/>
    <dgm:cxn modelId="{91920B0F-79A1-44E4-B91E-FED02C62485F}" type="presParOf" srcId="{03F13B98-1E5A-4275-A0B5-298290A0C224}" destId="{25FF570C-7454-4252-8A5B-571CE962E13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6DC969-22D9-42EE-8678-72C427A0FF13}"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4E190C60-BD3B-4233-B808-9A20339420BA}">
      <dgm:prSet/>
      <dgm:spPr/>
      <dgm:t>
        <a:bodyPr/>
        <a:lstStyle/>
        <a:p>
          <a:pPr>
            <a:lnSpc>
              <a:spcPct val="100000"/>
            </a:lnSpc>
          </a:pPr>
          <a:r>
            <a:rPr lang="en-US" dirty="0"/>
            <a:t>There are more than 3 million mobile apps available in the Google Play Store.</a:t>
          </a:r>
        </a:p>
      </dgm:t>
    </dgm:pt>
    <dgm:pt modelId="{72E62421-732C-4134-9CE4-3E6FD53D7789}" type="parTrans" cxnId="{B1FFFA37-1F49-4FD4-BE3F-6FE753912453}">
      <dgm:prSet/>
      <dgm:spPr/>
      <dgm:t>
        <a:bodyPr/>
        <a:lstStyle/>
        <a:p>
          <a:endParaRPr lang="en-US"/>
        </a:p>
      </dgm:t>
    </dgm:pt>
    <dgm:pt modelId="{9C1824B8-2077-4F70-9B35-B3E188DE2309}" type="sibTrans" cxnId="{B1FFFA37-1F49-4FD4-BE3F-6FE753912453}">
      <dgm:prSet/>
      <dgm:spPr/>
      <dgm:t>
        <a:bodyPr/>
        <a:lstStyle/>
        <a:p>
          <a:endParaRPr lang="en-US"/>
        </a:p>
      </dgm:t>
    </dgm:pt>
    <dgm:pt modelId="{8C2368DD-E2A4-4D1B-8C8E-B37F5DF82D5A}">
      <dgm:prSet/>
      <dgm:spPr/>
      <dgm:t>
        <a:bodyPr/>
        <a:lstStyle/>
        <a:p>
          <a:pPr>
            <a:lnSpc>
              <a:spcPct val="100000"/>
            </a:lnSpc>
          </a:pPr>
          <a:r>
            <a:rPr lang="en-US" dirty="0"/>
            <a:t>Google play data was analyzed according to:</a:t>
          </a:r>
        </a:p>
      </dgm:t>
    </dgm:pt>
    <dgm:pt modelId="{B7D4C7CB-ADEA-43EE-9634-C0E4DA70EC41}" type="parTrans" cxnId="{C7FE06EE-D531-48CC-A015-DDF11935C5EB}">
      <dgm:prSet/>
      <dgm:spPr/>
      <dgm:t>
        <a:bodyPr/>
        <a:lstStyle/>
        <a:p>
          <a:endParaRPr lang="en-US"/>
        </a:p>
      </dgm:t>
    </dgm:pt>
    <dgm:pt modelId="{765BBD9F-D6C6-48DF-B3A7-BAD00F9A4243}" type="sibTrans" cxnId="{C7FE06EE-D531-48CC-A015-DDF11935C5EB}">
      <dgm:prSet/>
      <dgm:spPr/>
      <dgm:t>
        <a:bodyPr/>
        <a:lstStyle/>
        <a:p>
          <a:endParaRPr lang="en-US"/>
        </a:p>
      </dgm:t>
    </dgm:pt>
    <dgm:pt modelId="{23D28BFB-6D04-4E03-8E1F-A316A9318F32}">
      <dgm:prSet/>
      <dgm:spPr/>
      <dgm:t>
        <a:bodyPr/>
        <a:lstStyle/>
        <a:p>
          <a:pPr>
            <a:lnSpc>
              <a:spcPct val="100000"/>
            </a:lnSpc>
          </a:pPr>
          <a:r>
            <a:rPr lang="en-US"/>
            <a:t>Category</a:t>
          </a:r>
        </a:p>
      </dgm:t>
    </dgm:pt>
    <dgm:pt modelId="{338F7CED-89CB-4B3C-8BED-8938A3937CC9}" type="parTrans" cxnId="{AFEF8F18-D4D1-4BCF-A0C9-700D4F6828F3}">
      <dgm:prSet/>
      <dgm:spPr/>
      <dgm:t>
        <a:bodyPr/>
        <a:lstStyle/>
        <a:p>
          <a:endParaRPr lang="en-US"/>
        </a:p>
      </dgm:t>
    </dgm:pt>
    <dgm:pt modelId="{4EA0D35B-26F4-43B6-B31D-3942ADF5ABD1}" type="sibTrans" cxnId="{AFEF8F18-D4D1-4BCF-A0C9-700D4F6828F3}">
      <dgm:prSet/>
      <dgm:spPr/>
      <dgm:t>
        <a:bodyPr/>
        <a:lstStyle/>
        <a:p>
          <a:endParaRPr lang="en-US"/>
        </a:p>
      </dgm:t>
    </dgm:pt>
    <dgm:pt modelId="{F1C3FBE8-15FB-47A2-BDC5-089CC5B12FCE}">
      <dgm:prSet/>
      <dgm:spPr/>
      <dgm:t>
        <a:bodyPr/>
        <a:lstStyle/>
        <a:p>
          <a:pPr>
            <a:lnSpc>
              <a:spcPct val="100000"/>
            </a:lnSpc>
          </a:pPr>
          <a:r>
            <a:rPr lang="en-US"/>
            <a:t>Application</a:t>
          </a:r>
        </a:p>
      </dgm:t>
    </dgm:pt>
    <dgm:pt modelId="{5EE3D317-0865-4DC3-A53A-591062130CC1}" type="parTrans" cxnId="{8EEA9D21-ABB3-40D1-BC3B-11F8BF6085E6}">
      <dgm:prSet/>
      <dgm:spPr/>
      <dgm:t>
        <a:bodyPr/>
        <a:lstStyle/>
        <a:p>
          <a:endParaRPr lang="en-US"/>
        </a:p>
      </dgm:t>
    </dgm:pt>
    <dgm:pt modelId="{8CD363BC-358F-4630-A9E8-23D627AC1962}" type="sibTrans" cxnId="{8EEA9D21-ABB3-40D1-BC3B-11F8BF6085E6}">
      <dgm:prSet/>
      <dgm:spPr/>
      <dgm:t>
        <a:bodyPr/>
        <a:lstStyle/>
        <a:p>
          <a:endParaRPr lang="en-US"/>
        </a:p>
      </dgm:t>
    </dgm:pt>
    <dgm:pt modelId="{B294B3E7-F97A-4534-AD96-7D16EB90E416}">
      <dgm:prSet/>
      <dgm:spPr/>
      <dgm:t>
        <a:bodyPr/>
        <a:lstStyle/>
        <a:p>
          <a:pPr>
            <a:lnSpc>
              <a:spcPct val="100000"/>
            </a:lnSpc>
          </a:pPr>
          <a:r>
            <a:rPr lang="en-US"/>
            <a:t>Sentiment</a:t>
          </a:r>
        </a:p>
      </dgm:t>
    </dgm:pt>
    <dgm:pt modelId="{EB3164D0-EFC8-4004-B8EB-4EE335A1FD86}" type="parTrans" cxnId="{8BEC8545-BE0C-491E-B7F7-3D17BCE2B98F}">
      <dgm:prSet/>
      <dgm:spPr/>
      <dgm:t>
        <a:bodyPr/>
        <a:lstStyle/>
        <a:p>
          <a:endParaRPr lang="en-US"/>
        </a:p>
      </dgm:t>
    </dgm:pt>
    <dgm:pt modelId="{7C2BC465-2A77-4C7E-A2B9-5654A4B547FE}" type="sibTrans" cxnId="{8BEC8545-BE0C-491E-B7F7-3D17BCE2B98F}">
      <dgm:prSet/>
      <dgm:spPr/>
      <dgm:t>
        <a:bodyPr/>
        <a:lstStyle/>
        <a:p>
          <a:endParaRPr lang="en-US"/>
        </a:p>
      </dgm:t>
    </dgm:pt>
    <dgm:pt modelId="{9461E574-42BF-4865-A39A-5E282C99C516}" type="pres">
      <dgm:prSet presAssocID="{396DC969-22D9-42EE-8678-72C427A0FF13}" presName="root" presStyleCnt="0">
        <dgm:presLayoutVars>
          <dgm:dir/>
          <dgm:resizeHandles val="exact"/>
        </dgm:presLayoutVars>
      </dgm:prSet>
      <dgm:spPr/>
    </dgm:pt>
    <dgm:pt modelId="{A5AFE2A4-E551-468B-862A-3EB80A2F047A}" type="pres">
      <dgm:prSet presAssocID="{4E190C60-BD3B-4233-B808-9A20339420BA}" presName="compNode" presStyleCnt="0"/>
      <dgm:spPr/>
    </dgm:pt>
    <dgm:pt modelId="{30855A85-250D-4F8A-AAD2-24EFC050509F}" type="pres">
      <dgm:prSet presAssocID="{4E190C60-BD3B-4233-B808-9A20339420BA}" presName="bgRect" presStyleLbl="bgShp" presStyleIdx="0" presStyleCnt="2"/>
      <dgm:spPr/>
    </dgm:pt>
    <dgm:pt modelId="{99EFF0E9-77E7-47D3-AA23-BD4AC6048069}" type="pres">
      <dgm:prSet presAssocID="{4E190C60-BD3B-4233-B808-9A20339420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30F8F1A4-46E6-4CC9-B860-24A18371E374}" type="pres">
      <dgm:prSet presAssocID="{4E190C60-BD3B-4233-B808-9A20339420BA}" presName="spaceRect" presStyleCnt="0"/>
      <dgm:spPr/>
    </dgm:pt>
    <dgm:pt modelId="{F60DDDD4-DB41-443F-805F-9439E4F98099}" type="pres">
      <dgm:prSet presAssocID="{4E190C60-BD3B-4233-B808-9A20339420BA}" presName="parTx" presStyleLbl="revTx" presStyleIdx="0" presStyleCnt="3">
        <dgm:presLayoutVars>
          <dgm:chMax val="0"/>
          <dgm:chPref val="0"/>
        </dgm:presLayoutVars>
      </dgm:prSet>
      <dgm:spPr/>
    </dgm:pt>
    <dgm:pt modelId="{DEBA3FFA-9D2D-43E2-82ED-DB5442D01AD0}" type="pres">
      <dgm:prSet presAssocID="{9C1824B8-2077-4F70-9B35-B3E188DE2309}" presName="sibTrans" presStyleCnt="0"/>
      <dgm:spPr/>
    </dgm:pt>
    <dgm:pt modelId="{E5A03AD4-3BB0-4020-9064-F9AAC4AD16EF}" type="pres">
      <dgm:prSet presAssocID="{8C2368DD-E2A4-4D1B-8C8E-B37F5DF82D5A}" presName="compNode" presStyleCnt="0"/>
      <dgm:spPr/>
    </dgm:pt>
    <dgm:pt modelId="{05C2A816-4DD8-4D26-A7A1-351F7C4B678B}" type="pres">
      <dgm:prSet presAssocID="{8C2368DD-E2A4-4D1B-8C8E-B37F5DF82D5A}" presName="bgRect" presStyleLbl="bgShp" presStyleIdx="1" presStyleCnt="2"/>
      <dgm:spPr/>
    </dgm:pt>
    <dgm:pt modelId="{F5CCAC7F-1362-4630-BECC-6927D4E8E0F6}" type="pres">
      <dgm:prSet presAssocID="{8C2368DD-E2A4-4D1B-8C8E-B37F5DF82D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FE0BDB6-0578-4245-9587-003EF0D0CAA8}" type="pres">
      <dgm:prSet presAssocID="{8C2368DD-E2A4-4D1B-8C8E-B37F5DF82D5A}" presName="spaceRect" presStyleCnt="0"/>
      <dgm:spPr/>
    </dgm:pt>
    <dgm:pt modelId="{D6FBB65E-6300-4EEF-8143-CFC314FDDD19}" type="pres">
      <dgm:prSet presAssocID="{8C2368DD-E2A4-4D1B-8C8E-B37F5DF82D5A}" presName="parTx" presStyleLbl="revTx" presStyleIdx="1" presStyleCnt="3">
        <dgm:presLayoutVars>
          <dgm:chMax val="0"/>
          <dgm:chPref val="0"/>
        </dgm:presLayoutVars>
      </dgm:prSet>
      <dgm:spPr/>
    </dgm:pt>
    <dgm:pt modelId="{63089D30-54C8-425E-99DC-7861534D1E6C}" type="pres">
      <dgm:prSet presAssocID="{8C2368DD-E2A4-4D1B-8C8E-B37F5DF82D5A}" presName="desTx" presStyleLbl="revTx" presStyleIdx="2" presStyleCnt="3">
        <dgm:presLayoutVars/>
      </dgm:prSet>
      <dgm:spPr/>
    </dgm:pt>
  </dgm:ptLst>
  <dgm:cxnLst>
    <dgm:cxn modelId="{7CCC3C07-8DD8-4636-925F-B831730153EF}" type="presOf" srcId="{4E190C60-BD3B-4233-B808-9A20339420BA}" destId="{F60DDDD4-DB41-443F-805F-9439E4F98099}" srcOrd="0" destOrd="0" presId="urn:microsoft.com/office/officeart/2018/2/layout/IconVerticalSolidList"/>
    <dgm:cxn modelId="{AFEF8F18-D4D1-4BCF-A0C9-700D4F6828F3}" srcId="{8C2368DD-E2A4-4D1B-8C8E-B37F5DF82D5A}" destId="{23D28BFB-6D04-4E03-8E1F-A316A9318F32}" srcOrd="0" destOrd="0" parTransId="{338F7CED-89CB-4B3C-8BED-8938A3937CC9}" sibTransId="{4EA0D35B-26F4-43B6-B31D-3942ADF5ABD1}"/>
    <dgm:cxn modelId="{8EEA9D21-ABB3-40D1-BC3B-11F8BF6085E6}" srcId="{8C2368DD-E2A4-4D1B-8C8E-B37F5DF82D5A}" destId="{F1C3FBE8-15FB-47A2-BDC5-089CC5B12FCE}" srcOrd="1" destOrd="0" parTransId="{5EE3D317-0865-4DC3-A53A-591062130CC1}" sibTransId="{8CD363BC-358F-4630-A9E8-23D627AC1962}"/>
    <dgm:cxn modelId="{41BAA226-AF28-4F56-B6D3-C781A69F2014}" type="presOf" srcId="{396DC969-22D9-42EE-8678-72C427A0FF13}" destId="{9461E574-42BF-4865-A39A-5E282C99C516}" srcOrd="0" destOrd="0" presId="urn:microsoft.com/office/officeart/2018/2/layout/IconVerticalSolidList"/>
    <dgm:cxn modelId="{B1FFFA37-1F49-4FD4-BE3F-6FE753912453}" srcId="{396DC969-22D9-42EE-8678-72C427A0FF13}" destId="{4E190C60-BD3B-4233-B808-9A20339420BA}" srcOrd="0" destOrd="0" parTransId="{72E62421-732C-4134-9CE4-3E6FD53D7789}" sibTransId="{9C1824B8-2077-4F70-9B35-B3E188DE2309}"/>
    <dgm:cxn modelId="{8BEC8545-BE0C-491E-B7F7-3D17BCE2B98F}" srcId="{8C2368DD-E2A4-4D1B-8C8E-B37F5DF82D5A}" destId="{B294B3E7-F97A-4534-AD96-7D16EB90E416}" srcOrd="2" destOrd="0" parTransId="{EB3164D0-EFC8-4004-B8EB-4EE335A1FD86}" sibTransId="{7C2BC465-2A77-4C7E-A2B9-5654A4B547FE}"/>
    <dgm:cxn modelId="{A1EF8378-8331-41EA-9C16-9562F28D047C}" type="presOf" srcId="{8C2368DD-E2A4-4D1B-8C8E-B37F5DF82D5A}" destId="{D6FBB65E-6300-4EEF-8143-CFC314FDDD19}" srcOrd="0" destOrd="0" presId="urn:microsoft.com/office/officeart/2018/2/layout/IconVerticalSolidList"/>
    <dgm:cxn modelId="{1601EFBA-48D1-407D-B45A-FB3DFEB18722}" type="presOf" srcId="{F1C3FBE8-15FB-47A2-BDC5-089CC5B12FCE}" destId="{63089D30-54C8-425E-99DC-7861534D1E6C}" srcOrd="0" destOrd="1" presId="urn:microsoft.com/office/officeart/2018/2/layout/IconVerticalSolidList"/>
    <dgm:cxn modelId="{6DF146BF-5E8F-4A91-BEF7-C0DDC9EE11C5}" type="presOf" srcId="{B294B3E7-F97A-4534-AD96-7D16EB90E416}" destId="{63089D30-54C8-425E-99DC-7861534D1E6C}" srcOrd="0" destOrd="2" presId="urn:microsoft.com/office/officeart/2018/2/layout/IconVerticalSolidList"/>
    <dgm:cxn modelId="{C7FE06EE-D531-48CC-A015-DDF11935C5EB}" srcId="{396DC969-22D9-42EE-8678-72C427A0FF13}" destId="{8C2368DD-E2A4-4D1B-8C8E-B37F5DF82D5A}" srcOrd="1" destOrd="0" parTransId="{B7D4C7CB-ADEA-43EE-9634-C0E4DA70EC41}" sibTransId="{765BBD9F-D6C6-48DF-B3A7-BAD00F9A4243}"/>
    <dgm:cxn modelId="{AA5F88F0-1233-477C-8ED1-010481E94879}" type="presOf" srcId="{23D28BFB-6D04-4E03-8E1F-A316A9318F32}" destId="{63089D30-54C8-425E-99DC-7861534D1E6C}" srcOrd="0" destOrd="0" presId="urn:microsoft.com/office/officeart/2018/2/layout/IconVerticalSolidList"/>
    <dgm:cxn modelId="{D8A68325-77E2-410B-91AF-2C94134389C0}" type="presParOf" srcId="{9461E574-42BF-4865-A39A-5E282C99C516}" destId="{A5AFE2A4-E551-468B-862A-3EB80A2F047A}" srcOrd="0" destOrd="0" presId="urn:microsoft.com/office/officeart/2018/2/layout/IconVerticalSolidList"/>
    <dgm:cxn modelId="{851BF9EB-110E-47B2-82CB-FC4C77ACAC65}" type="presParOf" srcId="{A5AFE2A4-E551-468B-862A-3EB80A2F047A}" destId="{30855A85-250D-4F8A-AAD2-24EFC050509F}" srcOrd="0" destOrd="0" presId="urn:microsoft.com/office/officeart/2018/2/layout/IconVerticalSolidList"/>
    <dgm:cxn modelId="{53BC8486-304E-4220-B787-5D035BCBF965}" type="presParOf" srcId="{A5AFE2A4-E551-468B-862A-3EB80A2F047A}" destId="{99EFF0E9-77E7-47D3-AA23-BD4AC6048069}" srcOrd="1" destOrd="0" presId="urn:microsoft.com/office/officeart/2018/2/layout/IconVerticalSolidList"/>
    <dgm:cxn modelId="{A4D31175-DA3C-478A-B613-5CB0610004B0}" type="presParOf" srcId="{A5AFE2A4-E551-468B-862A-3EB80A2F047A}" destId="{30F8F1A4-46E6-4CC9-B860-24A18371E374}" srcOrd="2" destOrd="0" presId="urn:microsoft.com/office/officeart/2018/2/layout/IconVerticalSolidList"/>
    <dgm:cxn modelId="{813061C9-D40B-4935-8E23-A44B5CAA54B9}" type="presParOf" srcId="{A5AFE2A4-E551-468B-862A-3EB80A2F047A}" destId="{F60DDDD4-DB41-443F-805F-9439E4F98099}" srcOrd="3" destOrd="0" presId="urn:microsoft.com/office/officeart/2018/2/layout/IconVerticalSolidList"/>
    <dgm:cxn modelId="{A0D65807-AF27-46B3-9ABE-BD42F0213CB4}" type="presParOf" srcId="{9461E574-42BF-4865-A39A-5E282C99C516}" destId="{DEBA3FFA-9D2D-43E2-82ED-DB5442D01AD0}" srcOrd="1" destOrd="0" presId="urn:microsoft.com/office/officeart/2018/2/layout/IconVerticalSolidList"/>
    <dgm:cxn modelId="{30E7C3D6-9CE6-4414-B7B0-6F6DABB5C9AA}" type="presParOf" srcId="{9461E574-42BF-4865-A39A-5E282C99C516}" destId="{E5A03AD4-3BB0-4020-9064-F9AAC4AD16EF}" srcOrd="2" destOrd="0" presId="urn:microsoft.com/office/officeart/2018/2/layout/IconVerticalSolidList"/>
    <dgm:cxn modelId="{4D412A78-1C41-4AC9-9C38-9572B1404938}" type="presParOf" srcId="{E5A03AD4-3BB0-4020-9064-F9AAC4AD16EF}" destId="{05C2A816-4DD8-4D26-A7A1-351F7C4B678B}" srcOrd="0" destOrd="0" presId="urn:microsoft.com/office/officeart/2018/2/layout/IconVerticalSolidList"/>
    <dgm:cxn modelId="{447D0596-6562-4C32-AEA2-289EC5268C23}" type="presParOf" srcId="{E5A03AD4-3BB0-4020-9064-F9AAC4AD16EF}" destId="{F5CCAC7F-1362-4630-BECC-6927D4E8E0F6}" srcOrd="1" destOrd="0" presId="urn:microsoft.com/office/officeart/2018/2/layout/IconVerticalSolidList"/>
    <dgm:cxn modelId="{6CC7354F-5A33-4440-AEFB-96BDCBCC716B}" type="presParOf" srcId="{E5A03AD4-3BB0-4020-9064-F9AAC4AD16EF}" destId="{0FE0BDB6-0578-4245-9587-003EF0D0CAA8}" srcOrd="2" destOrd="0" presId="urn:microsoft.com/office/officeart/2018/2/layout/IconVerticalSolidList"/>
    <dgm:cxn modelId="{A07C7973-E48B-4A7D-84E5-DEFA56C3EA76}" type="presParOf" srcId="{E5A03AD4-3BB0-4020-9064-F9AAC4AD16EF}" destId="{D6FBB65E-6300-4EEF-8143-CFC314FDDD19}" srcOrd="3" destOrd="0" presId="urn:microsoft.com/office/officeart/2018/2/layout/IconVerticalSolidList"/>
    <dgm:cxn modelId="{057CFDFD-7236-457B-AEA9-AE9055516A79}" type="presParOf" srcId="{E5A03AD4-3BB0-4020-9064-F9AAC4AD16EF}" destId="{63089D30-54C8-425E-99DC-7861534D1E6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F7F9CB-EBCD-478F-AC7F-5BBF4C0F839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0D28710-DE84-426B-8487-828408569573}">
      <dgm:prSet/>
      <dgm:spPr/>
      <dgm:t>
        <a:bodyPr/>
        <a:lstStyle/>
        <a:p>
          <a:pPr>
            <a:lnSpc>
              <a:spcPct val="100000"/>
            </a:lnSpc>
          </a:pPr>
          <a:r>
            <a:rPr lang="en-US"/>
            <a:t>Thank you</a:t>
          </a:r>
        </a:p>
      </dgm:t>
    </dgm:pt>
    <dgm:pt modelId="{7858DD61-510F-4CCE-A46A-9EF916E213F0}" type="parTrans" cxnId="{75B3D076-6D7A-4180-9482-954C4EAB875B}">
      <dgm:prSet/>
      <dgm:spPr/>
      <dgm:t>
        <a:bodyPr/>
        <a:lstStyle/>
        <a:p>
          <a:endParaRPr lang="en-US"/>
        </a:p>
      </dgm:t>
    </dgm:pt>
    <dgm:pt modelId="{B321D181-F892-4EB8-8FF4-C2F2BF90BB0C}" type="sibTrans" cxnId="{75B3D076-6D7A-4180-9482-954C4EAB875B}">
      <dgm:prSet/>
      <dgm:spPr/>
      <dgm:t>
        <a:bodyPr/>
        <a:lstStyle/>
        <a:p>
          <a:endParaRPr lang="en-US"/>
        </a:p>
      </dgm:t>
    </dgm:pt>
    <dgm:pt modelId="{B1A25EA1-E144-4C3C-B82B-D95AF14A2DCE}">
      <dgm:prSet/>
      <dgm:spPr/>
      <dgm:t>
        <a:bodyPr/>
        <a:lstStyle/>
        <a:p>
          <a:pPr>
            <a:lnSpc>
              <a:spcPct val="100000"/>
            </a:lnSpc>
          </a:pPr>
          <a:r>
            <a:rPr lang="en-US"/>
            <a:t>Any questions</a:t>
          </a:r>
        </a:p>
      </dgm:t>
    </dgm:pt>
    <dgm:pt modelId="{C5C34CFE-357E-4C6A-8E22-B6631C1BDF85}" type="parTrans" cxnId="{C9A11840-9DDE-4DCB-80E1-D9F6BDFE583B}">
      <dgm:prSet/>
      <dgm:spPr/>
      <dgm:t>
        <a:bodyPr/>
        <a:lstStyle/>
        <a:p>
          <a:endParaRPr lang="en-US"/>
        </a:p>
      </dgm:t>
    </dgm:pt>
    <dgm:pt modelId="{CA510F24-7CAD-4476-87F2-6778E877867C}" type="sibTrans" cxnId="{C9A11840-9DDE-4DCB-80E1-D9F6BDFE583B}">
      <dgm:prSet/>
      <dgm:spPr/>
      <dgm:t>
        <a:bodyPr/>
        <a:lstStyle/>
        <a:p>
          <a:endParaRPr lang="en-US"/>
        </a:p>
      </dgm:t>
    </dgm:pt>
    <dgm:pt modelId="{86152917-72CA-4F6A-A4C4-8E09A9D921CF}" type="pres">
      <dgm:prSet presAssocID="{07F7F9CB-EBCD-478F-AC7F-5BBF4C0F8390}" presName="root" presStyleCnt="0">
        <dgm:presLayoutVars>
          <dgm:dir/>
          <dgm:resizeHandles val="exact"/>
        </dgm:presLayoutVars>
      </dgm:prSet>
      <dgm:spPr/>
    </dgm:pt>
    <dgm:pt modelId="{C196CC27-8174-477E-A6A3-DA9CF9B12C70}" type="pres">
      <dgm:prSet presAssocID="{10D28710-DE84-426B-8487-828408569573}" presName="compNode" presStyleCnt="0"/>
      <dgm:spPr/>
    </dgm:pt>
    <dgm:pt modelId="{DC490A82-C4BF-442E-8C0C-FF53FF9316B6}" type="pres">
      <dgm:prSet presAssocID="{10D28710-DE84-426B-8487-82840856957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6677A208-8250-415C-8951-5F3A1F3A45BB}" type="pres">
      <dgm:prSet presAssocID="{10D28710-DE84-426B-8487-828408569573}" presName="spaceRect" presStyleCnt="0"/>
      <dgm:spPr/>
    </dgm:pt>
    <dgm:pt modelId="{8D87C5C6-5711-4D88-92B7-986E3D637B44}" type="pres">
      <dgm:prSet presAssocID="{10D28710-DE84-426B-8487-828408569573}" presName="textRect" presStyleLbl="revTx" presStyleIdx="0" presStyleCnt="2">
        <dgm:presLayoutVars>
          <dgm:chMax val="1"/>
          <dgm:chPref val="1"/>
        </dgm:presLayoutVars>
      </dgm:prSet>
      <dgm:spPr/>
    </dgm:pt>
    <dgm:pt modelId="{D891940C-8D89-410F-B87C-9E9936DF11FC}" type="pres">
      <dgm:prSet presAssocID="{B321D181-F892-4EB8-8FF4-C2F2BF90BB0C}" presName="sibTrans" presStyleCnt="0"/>
      <dgm:spPr/>
    </dgm:pt>
    <dgm:pt modelId="{79275B37-F239-4308-BB89-6E523A436E6A}" type="pres">
      <dgm:prSet presAssocID="{B1A25EA1-E144-4C3C-B82B-D95AF14A2DCE}" presName="compNode" presStyleCnt="0"/>
      <dgm:spPr/>
    </dgm:pt>
    <dgm:pt modelId="{58C52A14-641E-4A34-8B49-1ACBE251DF68}" type="pres">
      <dgm:prSet presAssocID="{B1A25EA1-E144-4C3C-B82B-D95AF14A2DC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75C2B06C-388A-4193-904B-275132B89909}" type="pres">
      <dgm:prSet presAssocID="{B1A25EA1-E144-4C3C-B82B-D95AF14A2DCE}" presName="spaceRect" presStyleCnt="0"/>
      <dgm:spPr/>
    </dgm:pt>
    <dgm:pt modelId="{14ACAAF3-7AB3-4F52-BA5E-0E9292910ACA}" type="pres">
      <dgm:prSet presAssocID="{B1A25EA1-E144-4C3C-B82B-D95AF14A2DCE}" presName="textRect" presStyleLbl="revTx" presStyleIdx="1" presStyleCnt="2">
        <dgm:presLayoutVars>
          <dgm:chMax val="1"/>
          <dgm:chPref val="1"/>
        </dgm:presLayoutVars>
      </dgm:prSet>
      <dgm:spPr/>
    </dgm:pt>
  </dgm:ptLst>
  <dgm:cxnLst>
    <dgm:cxn modelId="{7596DB21-2036-4C86-83BF-862915768CC3}" type="presOf" srcId="{B1A25EA1-E144-4C3C-B82B-D95AF14A2DCE}" destId="{14ACAAF3-7AB3-4F52-BA5E-0E9292910ACA}" srcOrd="0" destOrd="0" presId="urn:microsoft.com/office/officeart/2018/2/layout/IconLabelList"/>
    <dgm:cxn modelId="{C9A11840-9DDE-4DCB-80E1-D9F6BDFE583B}" srcId="{07F7F9CB-EBCD-478F-AC7F-5BBF4C0F8390}" destId="{B1A25EA1-E144-4C3C-B82B-D95AF14A2DCE}" srcOrd="1" destOrd="0" parTransId="{C5C34CFE-357E-4C6A-8E22-B6631C1BDF85}" sibTransId="{CA510F24-7CAD-4476-87F2-6778E877867C}"/>
    <dgm:cxn modelId="{5D78EC65-D46F-40BF-92CA-C5B571D6E1B3}" type="presOf" srcId="{07F7F9CB-EBCD-478F-AC7F-5BBF4C0F8390}" destId="{86152917-72CA-4F6A-A4C4-8E09A9D921CF}" srcOrd="0" destOrd="0" presId="urn:microsoft.com/office/officeart/2018/2/layout/IconLabelList"/>
    <dgm:cxn modelId="{75B3D076-6D7A-4180-9482-954C4EAB875B}" srcId="{07F7F9CB-EBCD-478F-AC7F-5BBF4C0F8390}" destId="{10D28710-DE84-426B-8487-828408569573}" srcOrd="0" destOrd="0" parTransId="{7858DD61-510F-4CCE-A46A-9EF916E213F0}" sibTransId="{B321D181-F892-4EB8-8FF4-C2F2BF90BB0C}"/>
    <dgm:cxn modelId="{670E9E9C-EF3D-4FC6-8400-A66BE02F9F97}" type="presOf" srcId="{10D28710-DE84-426B-8487-828408569573}" destId="{8D87C5C6-5711-4D88-92B7-986E3D637B44}" srcOrd="0" destOrd="0" presId="urn:microsoft.com/office/officeart/2018/2/layout/IconLabelList"/>
    <dgm:cxn modelId="{7D35F6C3-EB0D-43B7-B026-961E3F07C8B2}" type="presParOf" srcId="{86152917-72CA-4F6A-A4C4-8E09A9D921CF}" destId="{C196CC27-8174-477E-A6A3-DA9CF9B12C70}" srcOrd="0" destOrd="0" presId="urn:microsoft.com/office/officeart/2018/2/layout/IconLabelList"/>
    <dgm:cxn modelId="{E92E1EAF-A8C0-4C31-B4BE-10E920701904}" type="presParOf" srcId="{C196CC27-8174-477E-A6A3-DA9CF9B12C70}" destId="{DC490A82-C4BF-442E-8C0C-FF53FF9316B6}" srcOrd="0" destOrd="0" presId="urn:microsoft.com/office/officeart/2018/2/layout/IconLabelList"/>
    <dgm:cxn modelId="{34C4E723-2E1C-4A9C-AD04-14B6A1E3DE6B}" type="presParOf" srcId="{C196CC27-8174-477E-A6A3-DA9CF9B12C70}" destId="{6677A208-8250-415C-8951-5F3A1F3A45BB}" srcOrd="1" destOrd="0" presId="urn:microsoft.com/office/officeart/2018/2/layout/IconLabelList"/>
    <dgm:cxn modelId="{C4BB0B6B-0004-49FB-9F26-7636162F1866}" type="presParOf" srcId="{C196CC27-8174-477E-A6A3-DA9CF9B12C70}" destId="{8D87C5C6-5711-4D88-92B7-986E3D637B44}" srcOrd="2" destOrd="0" presId="urn:microsoft.com/office/officeart/2018/2/layout/IconLabelList"/>
    <dgm:cxn modelId="{523D56DE-3F38-4054-8522-AD607D9D7C82}" type="presParOf" srcId="{86152917-72CA-4F6A-A4C4-8E09A9D921CF}" destId="{D891940C-8D89-410F-B87C-9E9936DF11FC}" srcOrd="1" destOrd="0" presId="urn:microsoft.com/office/officeart/2018/2/layout/IconLabelList"/>
    <dgm:cxn modelId="{E7534372-BD03-486B-BBEB-0114C75A2D1D}" type="presParOf" srcId="{86152917-72CA-4F6A-A4C4-8E09A9D921CF}" destId="{79275B37-F239-4308-BB89-6E523A436E6A}" srcOrd="2" destOrd="0" presId="urn:microsoft.com/office/officeart/2018/2/layout/IconLabelList"/>
    <dgm:cxn modelId="{470FE048-8AE0-4E1B-91A3-472F4C399C73}" type="presParOf" srcId="{79275B37-F239-4308-BB89-6E523A436E6A}" destId="{58C52A14-641E-4A34-8B49-1ACBE251DF68}" srcOrd="0" destOrd="0" presId="urn:microsoft.com/office/officeart/2018/2/layout/IconLabelList"/>
    <dgm:cxn modelId="{E42525F9-D8BE-4843-830D-4EC061295991}" type="presParOf" srcId="{79275B37-F239-4308-BB89-6E523A436E6A}" destId="{75C2B06C-388A-4193-904B-275132B89909}" srcOrd="1" destOrd="0" presId="urn:microsoft.com/office/officeart/2018/2/layout/IconLabelList"/>
    <dgm:cxn modelId="{8E835068-C33D-4DA1-8CAA-2DF49CF4318B}" type="presParOf" srcId="{79275B37-F239-4308-BB89-6E523A436E6A}" destId="{14ACAAF3-7AB3-4F52-BA5E-0E9292910AC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72A47-24CC-4B96-8DE8-484E619A8061}">
      <dsp:nvSpPr>
        <dsp:cNvPr id="0" name=""/>
        <dsp:cNvSpPr/>
      </dsp:nvSpPr>
      <dsp:spPr>
        <a:xfrm>
          <a:off x="736092" y="1914588"/>
          <a:ext cx="3785616" cy="522160"/>
        </a:xfrm>
        <a:prstGeom prst="homePlate">
          <a:avLst>
            <a:gd name="adj" fmla="val 4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755650">
            <a:lnSpc>
              <a:spcPct val="90000"/>
            </a:lnSpc>
            <a:spcBef>
              <a:spcPct val="0"/>
            </a:spcBef>
            <a:spcAft>
              <a:spcPct val="35000"/>
            </a:spcAft>
            <a:buNone/>
          </a:pPr>
          <a:r>
            <a:rPr lang="en-US" sz="1700" kern="1200"/>
            <a:t>22 Oct. 2008</a:t>
          </a:r>
        </a:p>
      </dsp:txBody>
      <dsp:txXfrm>
        <a:off x="736092" y="1914588"/>
        <a:ext cx="3681184" cy="522160"/>
      </dsp:txXfrm>
    </dsp:sp>
    <dsp:sp modelId="{65D202C5-CC28-4B0A-B161-26E43234C28D}">
      <dsp:nvSpPr>
        <dsp:cNvPr id="0" name=""/>
        <dsp:cNvSpPr/>
      </dsp:nvSpPr>
      <dsp:spPr>
        <a:xfrm>
          <a:off x="0" y="0"/>
          <a:ext cx="5257799" cy="1392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1130" rIns="0" bIns="151130" numCol="1" spcCol="1270" anchor="b" anchorCtr="1">
          <a:noAutofit/>
        </a:bodyPr>
        <a:lstStyle/>
        <a:p>
          <a:pPr marL="0" lvl="0" indent="0" algn="ctr" defTabSz="755650">
            <a:lnSpc>
              <a:spcPct val="90000"/>
            </a:lnSpc>
            <a:spcBef>
              <a:spcPct val="0"/>
            </a:spcBef>
            <a:spcAft>
              <a:spcPct val="35000"/>
            </a:spcAft>
            <a:buNone/>
          </a:pPr>
          <a:r>
            <a:rPr lang="en-US" sz="1700" kern="1200"/>
            <a:t>Initial release was 15 years ago (as Android Market)</a:t>
          </a:r>
        </a:p>
      </dsp:txBody>
      <dsp:txXfrm>
        <a:off x="0" y="0"/>
        <a:ext cx="5257799" cy="1392428"/>
      </dsp:txXfrm>
    </dsp:sp>
    <dsp:sp modelId="{5015685F-9F34-4764-BFBA-92507F79BD9F}">
      <dsp:nvSpPr>
        <dsp:cNvPr id="0" name=""/>
        <dsp:cNvSpPr/>
      </dsp:nvSpPr>
      <dsp:spPr>
        <a:xfrm>
          <a:off x="4521708" y="2175669"/>
          <a:ext cx="1472183" cy="0"/>
        </a:xfrm>
        <a:custGeom>
          <a:avLst/>
          <a:gdLst/>
          <a:ahLst/>
          <a:cxnLst/>
          <a:rect l="0" t="0" r="0" b="0"/>
          <a:pathLst>
            <a:path>
              <a:moveTo>
                <a:pt x="0" y="0"/>
              </a:moveTo>
              <a:lnTo>
                <a:pt x="1472183" y="0"/>
              </a:lnTo>
            </a:path>
          </a:pathLst>
        </a:custGeom>
        <a:no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2A177E-8839-4915-B253-8DEB94B152D3}">
      <dsp:nvSpPr>
        <dsp:cNvPr id="0" name=""/>
        <dsp:cNvSpPr/>
      </dsp:nvSpPr>
      <dsp:spPr>
        <a:xfrm>
          <a:off x="2628900" y="1479454"/>
          <a:ext cx="0" cy="435133"/>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52A75AA-8020-4335-96C6-ACCF0AC5B9BD}">
      <dsp:nvSpPr>
        <dsp:cNvPr id="0" name=""/>
        <dsp:cNvSpPr/>
      </dsp:nvSpPr>
      <dsp:spPr>
        <a:xfrm>
          <a:off x="2585386" y="1392428"/>
          <a:ext cx="87026" cy="870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DE1B4EC-69C6-4267-8AD3-AD574CAA74BF}">
      <dsp:nvSpPr>
        <dsp:cNvPr id="0" name=""/>
        <dsp:cNvSpPr/>
      </dsp:nvSpPr>
      <dsp:spPr>
        <a:xfrm rot="10800000">
          <a:off x="5993892" y="1914588"/>
          <a:ext cx="3785616" cy="522160"/>
        </a:xfrm>
        <a:prstGeom prst="homePlate">
          <a:avLst>
            <a:gd name="adj" fmla="val 4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755650">
            <a:lnSpc>
              <a:spcPct val="90000"/>
            </a:lnSpc>
            <a:spcBef>
              <a:spcPct val="0"/>
            </a:spcBef>
            <a:spcAft>
              <a:spcPct val="35000"/>
            </a:spcAft>
            <a:buNone/>
          </a:pPr>
          <a:r>
            <a:rPr lang="en-US" sz="1700" kern="1200"/>
            <a:t>6 Mar. 2012</a:t>
          </a:r>
        </a:p>
      </dsp:txBody>
      <dsp:txXfrm rot="10800000">
        <a:off x="6098324" y="1914588"/>
        <a:ext cx="3681184" cy="522160"/>
      </dsp:txXfrm>
    </dsp:sp>
    <dsp:sp modelId="{6E32F0FE-4275-4558-A39F-5FE4DE9CD9C1}">
      <dsp:nvSpPr>
        <dsp:cNvPr id="0" name=""/>
        <dsp:cNvSpPr/>
      </dsp:nvSpPr>
      <dsp:spPr>
        <a:xfrm>
          <a:off x="5257800" y="2958909"/>
          <a:ext cx="5257799" cy="1392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1130" rIns="0" bIns="151130" numCol="1" spcCol="1270" anchor="t" anchorCtr="1">
          <a:noAutofit/>
        </a:bodyPr>
        <a:lstStyle/>
        <a:p>
          <a:pPr marL="0" lvl="0" indent="0" algn="ctr" defTabSz="755650">
            <a:lnSpc>
              <a:spcPct val="90000"/>
            </a:lnSpc>
            <a:spcBef>
              <a:spcPct val="0"/>
            </a:spcBef>
            <a:spcAft>
              <a:spcPct val="35000"/>
            </a:spcAft>
            <a:buNone/>
          </a:pPr>
          <a:r>
            <a:rPr lang="en-US" sz="1700" kern="1200"/>
            <a:t>12 years ago (as Google Play)</a:t>
          </a:r>
        </a:p>
      </dsp:txBody>
      <dsp:txXfrm>
        <a:off x="5257800" y="2958909"/>
        <a:ext cx="5257799" cy="1392428"/>
      </dsp:txXfrm>
    </dsp:sp>
    <dsp:sp modelId="{33BE8737-3171-4F23-AA2D-5C2DDED9BA5E}">
      <dsp:nvSpPr>
        <dsp:cNvPr id="0" name=""/>
        <dsp:cNvSpPr/>
      </dsp:nvSpPr>
      <dsp:spPr>
        <a:xfrm>
          <a:off x="7886700" y="2436749"/>
          <a:ext cx="0" cy="435133"/>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53D88EC-9A7A-463F-8D35-A988C12B7B9F}">
      <dsp:nvSpPr>
        <dsp:cNvPr id="0" name=""/>
        <dsp:cNvSpPr/>
      </dsp:nvSpPr>
      <dsp:spPr>
        <a:xfrm>
          <a:off x="7843186" y="2871883"/>
          <a:ext cx="87026" cy="870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288E3-F166-4A26-A226-C1C4AF6C5A84}">
      <dsp:nvSpPr>
        <dsp:cNvPr id="0" name=""/>
        <dsp:cNvSpPr/>
      </dsp:nvSpPr>
      <dsp:spPr>
        <a:xfrm>
          <a:off x="767725" y="819205"/>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027760-FED0-41EA-81A2-237AB00961FB}">
      <dsp:nvSpPr>
        <dsp:cNvPr id="0" name=""/>
        <dsp:cNvSpPr/>
      </dsp:nvSpPr>
      <dsp:spPr>
        <a:xfrm>
          <a:off x="1001725" y="1053205"/>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9DBA4-DAA0-4EC2-9C1C-D99774565E96}">
      <dsp:nvSpPr>
        <dsp:cNvPr id="0" name=""/>
        <dsp:cNvSpPr/>
      </dsp:nvSpPr>
      <dsp:spPr>
        <a:xfrm>
          <a:off x="416725" y="2259205"/>
          <a:ext cx="1800000" cy="1079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Is a digital distribution service operated and developed by Google.</a:t>
          </a:r>
        </a:p>
      </dsp:txBody>
      <dsp:txXfrm>
        <a:off x="416725" y="2259205"/>
        <a:ext cx="1800000" cy="1079252"/>
      </dsp:txXfrm>
    </dsp:sp>
    <dsp:sp modelId="{2472410C-2094-497F-ABBD-646ABCE61F1A}">
      <dsp:nvSpPr>
        <dsp:cNvPr id="0" name=""/>
        <dsp:cNvSpPr/>
      </dsp:nvSpPr>
      <dsp:spPr>
        <a:xfrm>
          <a:off x="2882725" y="819205"/>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16D9F-4336-4063-948C-43B03F58C7B0}">
      <dsp:nvSpPr>
        <dsp:cNvPr id="0" name=""/>
        <dsp:cNvSpPr/>
      </dsp:nvSpPr>
      <dsp:spPr>
        <a:xfrm>
          <a:off x="3116725" y="1053205"/>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9860A-051B-459B-9E9D-2C375604B82A}">
      <dsp:nvSpPr>
        <dsp:cNvPr id="0" name=""/>
        <dsp:cNvSpPr/>
      </dsp:nvSpPr>
      <dsp:spPr>
        <a:xfrm>
          <a:off x="2531725" y="2259205"/>
          <a:ext cx="1800000" cy="1079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It is the official app store for certified devices running on the Android operating system and its derivatives.</a:t>
          </a:r>
        </a:p>
      </dsp:txBody>
      <dsp:txXfrm>
        <a:off x="2531725" y="2259205"/>
        <a:ext cx="1800000" cy="1079252"/>
      </dsp:txXfrm>
    </dsp:sp>
    <dsp:sp modelId="{952733DC-C856-4838-A207-C7B91B817ECE}">
      <dsp:nvSpPr>
        <dsp:cNvPr id="0" name=""/>
        <dsp:cNvSpPr/>
      </dsp:nvSpPr>
      <dsp:spPr>
        <a:xfrm>
          <a:off x="4997725" y="819205"/>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3D6BD5-DDD0-48EE-B087-23A2F7F018D0}">
      <dsp:nvSpPr>
        <dsp:cNvPr id="0" name=""/>
        <dsp:cNvSpPr/>
      </dsp:nvSpPr>
      <dsp:spPr>
        <a:xfrm>
          <a:off x="5231725" y="1053205"/>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482F25-D4B8-4837-9829-64A54D3B6DBC}">
      <dsp:nvSpPr>
        <dsp:cNvPr id="0" name=""/>
        <dsp:cNvSpPr/>
      </dsp:nvSpPr>
      <dsp:spPr>
        <a:xfrm>
          <a:off x="4646725" y="2259205"/>
          <a:ext cx="1800000" cy="1079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Work on different platforms as Android, Android TV, Wear OS, ChromeOS, Web</a:t>
          </a:r>
        </a:p>
      </dsp:txBody>
      <dsp:txXfrm>
        <a:off x="4646725" y="2259205"/>
        <a:ext cx="1800000" cy="1079252"/>
      </dsp:txXfrm>
    </dsp:sp>
    <dsp:sp modelId="{08E751BE-2245-4175-B6A8-D77EF61E209F}">
      <dsp:nvSpPr>
        <dsp:cNvPr id="0" name=""/>
        <dsp:cNvSpPr/>
      </dsp:nvSpPr>
      <dsp:spPr>
        <a:xfrm>
          <a:off x="7112725" y="819205"/>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A5D1D6-04C0-43C5-AA2D-E9082D02A81B}">
      <dsp:nvSpPr>
        <dsp:cNvPr id="0" name=""/>
        <dsp:cNvSpPr/>
      </dsp:nvSpPr>
      <dsp:spPr>
        <a:xfrm>
          <a:off x="7346725" y="1053205"/>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2AE796-414D-46C3-A2BE-76853D9BA76D}">
      <dsp:nvSpPr>
        <dsp:cNvPr id="0" name=""/>
        <dsp:cNvSpPr/>
      </dsp:nvSpPr>
      <dsp:spPr>
        <a:xfrm>
          <a:off x="6761725" y="2259205"/>
          <a:ext cx="1800000" cy="1079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users can browse and download applications developed with the Android software development kit and published through Google.</a:t>
          </a:r>
        </a:p>
      </dsp:txBody>
      <dsp:txXfrm>
        <a:off x="6761725" y="2259205"/>
        <a:ext cx="1800000" cy="1079252"/>
      </dsp:txXfrm>
    </dsp:sp>
    <dsp:sp modelId="{63AAE13D-6CDE-4617-9065-ADEB883916C6}">
      <dsp:nvSpPr>
        <dsp:cNvPr id="0" name=""/>
        <dsp:cNvSpPr/>
      </dsp:nvSpPr>
      <dsp:spPr>
        <a:xfrm>
          <a:off x="9227725" y="819205"/>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CF578E-7DB6-48F9-A045-10923AF656B7}">
      <dsp:nvSpPr>
        <dsp:cNvPr id="0" name=""/>
        <dsp:cNvSpPr/>
      </dsp:nvSpPr>
      <dsp:spPr>
        <a:xfrm>
          <a:off x="9461725" y="1053205"/>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FF570C-7454-4252-8A5B-571CE962E13D}">
      <dsp:nvSpPr>
        <dsp:cNvPr id="0" name=""/>
        <dsp:cNvSpPr/>
      </dsp:nvSpPr>
      <dsp:spPr>
        <a:xfrm>
          <a:off x="8876725" y="2259205"/>
          <a:ext cx="1800000" cy="1079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Google Play has also served as a digital media store, offering games, music, books, movies, and television programs</a:t>
          </a:r>
        </a:p>
      </dsp:txBody>
      <dsp:txXfrm>
        <a:off x="8876725" y="2259205"/>
        <a:ext cx="1800000" cy="10792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55A85-250D-4F8A-AAD2-24EFC050509F}">
      <dsp:nvSpPr>
        <dsp:cNvPr id="0" name=""/>
        <dsp:cNvSpPr/>
      </dsp:nvSpPr>
      <dsp:spPr>
        <a:xfrm>
          <a:off x="0" y="707092"/>
          <a:ext cx="10515600"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EFF0E9-77E7-47D3-AA23-BD4AC6048069}">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0DDDD4-DB41-443F-805F-9439E4F98099}">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dirty="0"/>
            <a:t>There are more than 3 million mobile apps available in the Google Play Store.</a:t>
          </a:r>
        </a:p>
      </dsp:txBody>
      <dsp:txXfrm>
        <a:off x="1507738" y="707092"/>
        <a:ext cx="9007861" cy="1305401"/>
      </dsp:txXfrm>
    </dsp:sp>
    <dsp:sp modelId="{05C2A816-4DD8-4D26-A7A1-351F7C4B678B}">
      <dsp:nvSpPr>
        <dsp:cNvPr id="0" name=""/>
        <dsp:cNvSpPr/>
      </dsp:nvSpPr>
      <dsp:spPr>
        <a:xfrm>
          <a:off x="0" y="2338844"/>
          <a:ext cx="10515600"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CAC7F-1362-4630-BECC-6927D4E8E0F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FBB65E-6300-4EEF-8143-CFC314FDDD19}">
      <dsp:nvSpPr>
        <dsp:cNvPr id="0" name=""/>
        <dsp:cNvSpPr/>
      </dsp:nvSpPr>
      <dsp:spPr>
        <a:xfrm>
          <a:off x="1507738" y="2338844"/>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dirty="0"/>
            <a:t>Google play data was analyzed according to:</a:t>
          </a:r>
        </a:p>
      </dsp:txBody>
      <dsp:txXfrm>
        <a:off x="1507738" y="2338844"/>
        <a:ext cx="4732020" cy="1305401"/>
      </dsp:txXfrm>
    </dsp:sp>
    <dsp:sp modelId="{63089D30-54C8-425E-99DC-7861534D1E6C}">
      <dsp:nvSpPr>
        <dsp:cNvPr id="0" name=""/>
        <dsp:cNvSpPr/>
      </dsp:nvSpPr>
      <dsp:spPr>
        <a:xfrm>
          <a:off x="6239758" y="2338844"/>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55650">
            <a:lnSpc>
              <a:spcPct val="100000"/>
            </a:lnSpc>
            <a:spcBef>
              <a:spcPct val="0"/>
            </a:spcBef>
            <a:spcAft>
              <a:spcPct val="35000"/>
            </a:spcAft>
            <a:buNone/>
          </a:pPr>
          <a:r>
            <a:rPr lang="en-US" sz="1700" kern="1200"/>
            <a:t>Category</a:t>
          </a:r>
        </a:p>
        <a:p>
          <a:pPr marL="0" lvl="0" indent="0" algn="l" defTabSz="755650">
            <a:lnSpc>
              <a:spcPct val="100000"/>
            </a:lnSpc>
            <a:spcBef>
              <a:spcPct val="0"/>
            </a:spcBef>
            <a:spcAft>
              <a:spcPct val="35000"/>
            </a:spcAft>
            <a:buNone/>
          </a:pPr>
          <a:r>
            <a:rPr lang="en-US" sz="1700" kern="1200"/>
            <a:t>Application</a:t>
          </a:r>
        </a:p>
        <a:p>
          <a:pPr marL="0" lvl="0" indent="0" algn="l" defTabSz="755650">
            <a:lnSpc>
              <a:spcPct val="100000"/>
            </a:lnSpc>
            <a:spcBef>
              <a:spcPct val="0"/>
            </a:spcBef>
            <a:spcAft>
              <a:spcPct val="35000"/>
            </a:spcAft>
            <a:buNone/>
          </a:pPr>
          <a:r>
            <a:rPr lang="en-US" sz="1700" kern="1200"/>
            <a:t>Sentiment</a:t>
          </a:r>
        </a:p>
      </dsp:txBody>
      <dsp:txXfrm>
        <a:off x="6239758" y="2338844"/>
        <a:ext cx="4275841"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90A82-C4BF-442E-8C0C-FF53FF9316B6}">
      <dsp:nvSpPr>
        <dsp:cNvPr id="0" name=""/>
        <dsp:cNvSpPr/>
      </dsp:nvSpPr>
      <dsp:spPr>
        <a:xfrm>
          <a:off x="3279578" y="81552"/>
          <a:ext cx="657333" cy="657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7C5C6-5711-4D88-92B7-986E3D637B44}">
      <dsp:nvSpPr>
        <dsp:cNvPr id="0" name=""/>
        <dsp:cNvSpPr/>
      </dsp:nvSpPr>
      <dsp:spPr>
        <a:xfrm>
          <a:off x="2877874" y="958122"/>
          <a:ext cx="1460742" cy="58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Thank you</a:t>
          </a:r>
        </a:p>
      </dsp:txBody>
      <dsp:txXfrm>
        <a:off x="2877874" y="958122"/>
        <a:ext cx="1460742" cy="584296"/>
      </dsp:txXfrm>
    </dsp:sp>
    <dsp:sp modelId="{58C52A14-641E-4A34-8B49-1ACBE251DF68}">
      <dsp:nvSpPr>
        <dsp:cNvPr id="0" name=""/>
        <dsp:cNvSpPr/>
      </dsp:nvSpPr>
      <dsp:spPr>
        <a:xfrm>
          <a:off x="4995950" y="81552"/>
          <a:ext cx="657333" cy="657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CAAF3-7AB3-4F52-BA5E-0E9292910ACA}">
      <dsp:nvSpPr>
        <dsp:cNvPr id="0" name=""/>
        <dsp:cNvSpPr/>
      </dsp:nvSpPr>
      <dsp:spPr>
        <a:xfrm>
          <a:off x="4594246" y="958122"/>
          <a:ext cx="1460742" cy="58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Any questions</a:t>
          </a:r>
        </a:p>
      </dsp:txBody>
      <dsp:txXfrm>
        <a:off x="4594246" y="958122"/>
        <a:ext cx="1460742" cy="584296"/>
      </dsp:txXfrm>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D54F-BA0B-5ACA-DB5F-94B173F6B9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546525BE-D6EE-30B2-30EC-7E2ABFD43C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4A975522-9121-6388-ADE7-3D6BA933864B}"/>
              </a:ext>
            </a:extLst>
          </p:cNvPr>
          <p:cNvSpPr>
            <a:spLocks noGrp="1"/>
          </p:cNvSpPr>
          <p:nvPr>
            <p:ph type="dt" sz="half" idx="10"/>
          </p:nvPr>
        </p:nvSpPr>
        <p:spPr/>
        <p:txBody>
          <a:bodyPr/>
          <a:lstStyle/>
          <a:p>
            <a:fld id="{940754FF-1F87-4FF7-AE14-EFF8F89EFEDE}" type="datetimeFigureOut">
              <a:rPr lang="LID4096" smtClean="0"/>
              <a:t>10/04/2024</a:t>
            </a:fld>
            <a:endParaRPr lang="LID4096"/>
          </a:p>
        </p:txBody>
      </p:sp>
      <p:sp>
        <p:nvSpPr>
          <p:cNvPr id="5" name="Footer Placeholder 4">
            <a:extLst>
              <a:ext uri="{FF2B5EF4-FFF2-40B4-BE49-F238E27FC236}">
                <a16:creationId xmlns:a16="http://schemas.microsoft.com/office/drawing/2014/main" id="{8C35573A-5382-39A5-ECBA-0B65D5754FB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7B0094A-BB8D-89B6-F261-8C7705E59B6A}"/>
              </a:ext>
            </a:extLst>
          </p:cNvPr>
          <p:cNvSpPr>
            <a:spLocks noGrp="1"/>
          </p:cNvSpPr>
          <p:nvPr>
            <p:ph type="sldNum" sz="quarter" idx="12"/>
          </p:nvPr>
        </p:nvSpPr>
        <p:spPr/>
        <p:txBody>
          <a:bodyPr/>
          <a:lstStyle/>
          <a:p>
            <a:fld id="{B4793293-A334-4B80-AF18-F115695F7E5E}" type="slidenum">
              <a:rPr lang="LID4096" smtClean="0"/>
              <a:t>‹#›</a:t>
            </a:fld>
            <a:endParaRPr lang="LID4096"/>
          </a:p>
        </p:txBody>
      </p:sp>
    </p:spTree>
    <p:extLst>
      <p:ext uri="{BB962C8B-B14F-4D97-AF65-F5344CB8AC3E}">
        <p14:creationId xmlns:p14="http://schemas.microsoft.com/office/powerpoint/2010/main" val="195400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CEAB-6C13-FF14-8026-A153EA95F24B}"/>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CDE3EF42-0FD7-6980-4C2C-213FF79F8A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B6E5F02-D18F-93F5-AD3A-941284B25392}"/>
              </a:ext>
            </a:extLst>
          </p:cNvPr>
          <p:cNvSpPr>
            <a:spLocks noGrp="1"/>
          </p:cNvSpPr>
          <p:nvPr>
            <p:ph type="dt" sz="half" idx="10"/>
          </p:nvPr>
        </p:nvSpPr>
        <p:spPr/>
        <p:txBody>
          <a:bodyPr/>
          <a:lstStyle/>
          <a:p>
            <a:fld id="{940754FF-1F87-4FF7-AE14-EFF8F89EFEDE}" type="datetimeFigureOut">
              <a:rPr lang="LID4096" smtClean="0"/>
              <a:t>10/04/2024</a:t>
            </a:fld>
            <a:endParaRPr lang="LID4096"/>
          </a:p>
        </p:txBody>
      </p:sp>
      <p:sp>
        <p:nvSpPr>
          <p:cNvPr id="5" name="Footer Placeholder 4">
            <a:extLst>
              <a:ext uri="{FF2B5EF4-FFF2-40B4-BE49-F238E27FC236}">
                <a16:creationId xmlns:a16="http://schemas.microsoft.com/office/drawing/2014/main" id="{3622CFF5-5915-4821-0917-D006C3AADE3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AB7AE3F-A2BF-DEF0-91FF-5D19E5C1E7C0}"/>
              </a:ext>
            </a:extLst>
          </p:cNvPr>
          <p:cNvSpPr>
            <a:spLocks noGrp="1"/>
          </p:cNvSpPr>
          <p:nvPr>
            <p:ph type="sldNum" sz="quarter" idx="12"/>
          </p:nvPr>
        </p:nvSpPr>
        <p:spPr/>
        <p:txBody>
          <a:bodyPr/>
          <a:lstStyle/>
          <a:p>
            <a:fld id="{B4793293-A334-4B80-AF18-F115695F7E5E}" type="slidenum">
              <a:rPr lang="LID4096" smtClean="0"/>
              <a:t>‹#›</a:t>
            </a:fld>
            <a:endParaRPr lang="LID4096"/>
          </a:p>
        </p:txBody>
      </p:sp>
    </p:spTree>
    <p:extLst>
      <p:ext uri="{BB962C8B-B14F-4D97-AF65-F5344CB8AC3E}">
        <p14:creationId xmlns:p14="http://schemas.microsoft.com/office/powerpoint/2010/main" val="956684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763535-3A7F-55FF-0FA5-C363B160C4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24C008D-C944-38D9-9AA6-A976C7EE21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91CE1E3-3A75-86E7-1D40-CD531B233BFE}"/>
              </a:ext>
            </a:extLst>
          </p:cNvPr>
          <p:cNvSpPr>
            <a:spLocks noGrp="1"/>
          </p:cNvSpPr>
          <p:nvPr>
            <p:ph type="dt" sz="half" idx="10"/>
          </p:nvPr>
        </p:nvSpPr>
        <p:spPr/>
        <p:txBody>
          <a:bodyPr/>
          <a:lstStyle/>
          <a:p>
            <a:fld id="{940754FF-1F87-4FF7-AE14-EFF8F89EFEDE}" type="datetimeFigureOut">
              <a:rPr lang="LID4096" smtClean="0"/>
              <a:t>10/04/2024</a:t>
            </a:fld>
            <a:endParaRPr lang="LID4096"/>
          </a:p>
        </p:txBody>
      </p:sp>
      <p:sp>
        <p:nvSpPr>
          <p:cNvPr id="5" name="Footer Placeholder 4">
            <a:extLst>
              <a:ext uri="{FF2B5EF4-FFF2-40B4-BE49-F238E27FC236}">
                <a16:creationId xmlns:a16="http://schemas.microsoft.com/office/drawing/2014/main" id="{B1AF199C-7B98-1555-20DF-07281CBF87F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6CB2CEFA-9593-3528-33E3-0BD9A5060B99}"/>
              </a:ext>
            </a:extLst>
          </p:cNvPr>
          <p:cNvSpPr>
            <a:spLocks noGrp="1"/>
          </p:cNvSpPr>
          <p:nvPr>
            <p:ph type="sldNum" sz="quarter" idx="12"/>
          </p:nvPr>
        </p:nvSpPr>
        <p:spPr/>
        <p:txBody>
          <a:bodyPr/>
          <a:lstStyle/>
          <a:p>
            <a:fld id="{B4793293-A334-4B80-AF18-F115695F7E5E}" type="slidenum">
              <a:rPr lang="LID4096" smtClean="0"/>
              <a:t>‹#›</a:t>
            </a:fld>
            <a:endParaRPr lang="LID4096"/>
          </a:p>
        </p:txBody>
      </p:sp>
    </p:spTree>
    <p:extLst>
      <p:ext uri="{BB962C8B-B14F-4D97-AF65-F5344CB8AC3E}">
        <p14:creationId xmlns:p14="http://schemas.microsoft.com/office/powerpoint/2010/main" val="58588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416D-29C9-AD32-988B-D7AE84A6318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F624C25A-9E9D-6387-7F5F-3E7BA50CAD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1FEA481-E719-3022-FFA1-41AE35F14A18}"/>
              </a:ext>
            </a:extLst>
          </p:cNvPr>
          <p:cNvSpPr>
            <a:spLocks noGrp="1"/>
          </p:cNvSpPr>
          <p:nvPr>
            <p:ph type="dt" sz="half" idx="10"/>
          </p:nvPr>
        </p:nvSpPr>
        <p:spPr/>
        <p:txBody>
          <a:bodyPr/>
          <a:lstStyle/>
          <a:p>
            <a:fld id="{940754FF-1F87-4FF7-AE14-EFF8F89EFEDE}" type="datetimeFigureOut">
              <a:rPr lang="LID4096" smtClean="0"/>
              <a:t>10/04/2024</a:t>
            </a:fld>
            <a:endParaRPr lang="LID4096"/>
          </a:p>
        </p:txBody>
      </p:sp>
      <p:sp>
        <p:nvSpPr>
          <p:cNvPr id="5" name="Footer Placeholder 4">
            <a:extLst>
              <a:ext uri="{FF2B5EF4-FFF2-40B4-BE49-F238E27FC236}">
                <a16:creationId xmlns:a16="http://schemas.microsoft.com/office/drawing/2014/main" id="{49F3119B-F6DE-D415-0DC9-B50D704DC0C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66504A7-1C73-8E7B-346F-6A89269B6646}"/>
              </a:ext>
            </a:extLst>
          </p:cNvPr>
          <p:cNvSpPr>
            <a:spLocks noGrp="1"/>
          </p:cNvSpPr>
          <p:nvPr>
            <p:ph type="sldNum" sz="quarter" idx="12"/>
          </p:nvPr>
        </p:nvSpPr>
        <p:spPr/>
        <p:txBody>
          <a:bodyPr/>
          <a:lstStyle/>
          <a:p>
            <a:fld id="{B4793293-A334-4B80-AF18-F115695F7E5E}" type="slidenum">
              <a:rPr lang="LID4096" smtClean="0"/>
              <a:t>‹#›</a:t>
            </a:fld>
            <a:endParaRPr lang="LID4096"/>
          </a:p>
        </p:txBody>
      </p:sp>
    </p:spTree>
    <p:extLst>
      <p:ext uri="{BB962C8B-B14F-4D97-AF65-F5344CB8AC3E}">
        <p14:creationId xmlns:p14="http://schemas.microsoft.com/office/powerpoint/2010/main" val="233843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AF783-C6AB-BCD5-1EE3-761641369B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9A668A93-2A00-1952-A916-EC38C4382D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50863C-0FA1-09FC-F9B8-046F48047C8D}"/>
              </a:ext>
            </a:extLst>
          </p:cNvPr>
          <p:cNvSpPr>
            <a:spLocks noGrp="1"/>
          </p:cNvSpPr>
          <p:nvPr>
            <p:ph type="dt" sz="half" idx="10"/>
          </p:nvPr>
        </p:nvSpPr>
        <p:spPr/>
        <p:txBody>
          <a:bodyPr/>
          <a:lstStyle/>
          <a:p>
            <a:fld id="{940754FF-1F87-4FF7-AE14-EFF8F89EFEDE}" type="datetimeFigureOut">
              <a:rPr lang="LID4096" smtClean="0"/>
              <a:t>10/04/2024</a:t>
            </a:fld>
            <a:endParaRPr lang="LID4096"/>
          </a:p>
        </p:txBody>
      </p:sp>
      <p:sp>
        <p:nvSpPr>
          <p:cNvPr id="5" name="Footer Placeholder 4">
            <a:extLst>
              <a:ext uri="{FF2B5EF4-FFF2-40B4-BE49-F238E27FC236}">
                <a16:creationId xmlns:a16="http://schemas.microsoft.com/office/drawing/2014/main" id="{577152C5-876C-40AF-6ACF-55F293ADB68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3DC0438-31E1-DD80-4E46-AA9C4828B923}"/>
              </a:ext>
            </a:extLst>
          </p:cNvPr>
          <p:cNvSpPr>
            <a:spLocks noGrp="1"/>
          </p:cNvSpPr>
          <p:nvPr>
            <p:ph type="sldNum" sz="quarter" idx="12"/>
          </p:nvPr>
        </p:nvSpPr>
        <p:spPr/>
        <p:txBody>
          <a:bodyPr/>
          <a:lstStyle/>
          <a:p>
            <a:fld id="{B4793293-A334-4B80-AF18-F115695F7E5E}" type="slidenum">
              <a:rPr lang="LID4096" smtClean="0"/>
              <a:t>‹#›</a:t>
            </a:fld>
            <a:endParaRPr lang="LID4096"/>
          </a:p>
        </p:txBody>
      </p:sp>
    </p:spTree>
    <p:extLst>
      <p:ext uri="{BB962C8B-B14F-4D97-AF65-F5344CB8AC3E}">
        <p14:creationId xmlns:p14="http://schemas.microsoft.com/office/powerpoint/2010/main" val="592539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203E-6B44-4207-7ED8-648FAB440F9A}"/>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DBCB98BB-68FF-41CD-D1BF-0D18EDD8F5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A6F9283-430A-A994-2938-B6C748078B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029E13AF-E585-ADE0-4927-A9FE7D36AFB0}"/>
              </a:ext>
            </a:extLst>
          </p:cNvPr>
          <p:cNvSpPr>
            <a:spLocks noGrp="1"/>
          </p:cNvSpPr>
          <p:nvPr>
            <p:ph type="dt" sz="half" idx="10"/>
          </p:nvPr>
        </p:nvSpPr>
        <p:spPr/>
        <p:txBody>
          <a:bodyPr/>
          <a:lstStyle/>
          <a:p>
            <a:fld id="{940754FF-1F87-4FF7-AE14-EFF8F89EFEDE}" type="datetimeFigureOut">
              <a:rPr lang="LID4096" smtClean="0"/>
              <a:t>10/04/2024</a:t>
            </a:fld>
            <a:endParaRPr lang="LID4096"/>
          </a:p>
        </p:txBody>
      </p:sp>
      <p:sp>
        <p:nvSpPr>
          <p:cNvPr id="6" name="Footer Placeholder 5">
            <a:extLst>
              <a:ext uri="{FF2B5EF4-FFF2-40B4-BE49-F238E27FC236}">
                <a16:creationId xmlns:a16="http://schemas.microsoft.com/office/drawing/2014/main" id="{3AEC4E11-46B3-9D65-4513-0DF0B1CE59F1}"/>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D7011C3-4AC7-E4B1-88BC-30D4FE221A0E}"/>
              </a:ext>
            </a:extLst>
          </p:cNvPr>
          <p:cNvSpPr>
            <a:spLocks noGrp="1"/>
          </p:cNvSpPr>
          <p:nvPr>
            <p:ph type="sldNum" sz="quarter" idx="12"/>
          </p:nvPr>
        </p:nvSpPr>
        <p:spPr/>
        <p:txBody>
          <a:bodyPr/>
          <a:lstStyle/>
          <a:p>
            <a:fld id="{B4793293-A334-4B80-AF18-F115695F7E5E}" type="slidenum">
              <a:rPr lang="LID4096" smtClean="0"/>
              <a:t>‹#›</a:t>
            </a:fld>
            <a:endParaRPr lang="LID4096"/>
          </a:p>
        </p:txBody>
      </p:sp>
    </p:spTree>
    <p:extLst>
      <p:ext uri="{BB962C8B-B14F-4D97-AF65-F5344CB8AC3E}">
        <p14:creationId xmlns:p14="http://schemas.microsoft.com/office/powerpoint/2010/main" val="372533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9B6B-0E21-0C6B-B639-C30072C439FA}"/>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EA0E0307-F98A-49F9-2226-15B6B13AE4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780B49-4197-6501-9610-214421FBF6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EFBBF61C-80C3-7B30-F00E-5CD6660A9C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F672DA-B4A0-72F8-6CA2-D7FF3B1CA2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6971D079-EB6A-F3BB-2147-5B91F084B548}"/>
              </a:ext>
            </a:extLst>
          </p:cNvPr>
          <p:cNvSpPr>
            <a:spLocks noGrp="1"/>
          </p:cNvSpPr>
          <p:nvPr>
            <p:ph type="dt" sz="half" idx="10"/>
          </p:nvPr>
        </p:nvSpPr>
        <p:spPr/>
        <p:txBody>
          <a:bodyPr/>
          <a:lstStyle/>
          <a:p>
            <a:fld id="{940754FF-1F87-4FF7-AE14-EFF8F89EFEDE}" type="datetimeFigureOut">
              <a:rPr lang="LID4096" smtClean="0"/>
              <a:t>10/04/2024</a:t>
            </a:fld>
            <a:endParaRPr lang="LID4096"/>
          </a:p>
        </p:txBody>
      </p:sp>
      <p:sp>
        <p:nvSpPr>
          <p:cNvPr id="8" name="Footer Placeholder 7">
            <a:extLst>
              <a:ext uri="{FF2B5EF4-FFF2-40B4-BE49-F238E27FC236}">
                <a16:creationId xmlns:a16="http://schemas.microsoft.com/office/drawing/2014/main" id="{9C2F06CC-F55D-BDA2-DF31-81C01EFF0A44}"/>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830E1C66-733E-D856-47D9-FC508535D940}"/>
              </a:ext>
            </a:extLst>
          </p:cNvPr>
          <p:cNvSpPr>
            <a:spLocks noGrp="1"/>
          </p:cNvSpPr>
          <p:nvPr>
            <p:ph type="sldNum" sz="quarter" idx="12"/>
          </p:nvPr>
        </p:nvSpPr>
        <p:spPr/>
        <p:txBody>
          <a:bodyPr/>
          <a:lstStyle/>
          <a:p>
            <a:fld id="{B4793293-A334-4B80-AF18-F115695F7E5E}" type="slidenum">
              <a:rPr lang="LID4096" smtClean="0"/>
              <a:t>‹#›</a:t>
            </a:fld>
            <a:endParaRPr lang="LID4096"/>
          </a:p>
        </p:txBody>
      </p:sp>
    </p:spTree>
    <p:extLst>
      <p:ext uri="{BB962C8B-B14F-4D97-AF65-F5344CB8AC3E}">
        <p14:creationId xmlns:p14="http://schemas.microsoft.com/office/powerpoint/2010/main" val="34674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B898-FCC9-2216-4A7D-84A9D936BB0D}"/>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BD8FDEB0-D3E9-9D62-6C76-01C538F0C9D3}"/>
              </a:ext>
            </a:extLst>
          </p:cNvPr>
          <p:cNvSpPr>
            <a:spLocks noGrp="1"/>
          </p:cNvSpPr>
          <p:nvPr>
            <p:ph type="dt" sz="half" idx="10"/>
          </p:nvPr>
        </p:nvSpPr>
        <p:spPr/>
        <p:txBody>
          <a:bodyPr/>
          <a:lstStyle/>
          <a:p>
            <a:fld id="{940754FF-1F87-4FF7-AE14-EFF8F89EFEDE}" type="datetimeFigureOut">
              <a:rPr lang="LID4096" smtClean="0"/>
              <a:t>10/04/2024</a:t>
            </a:fld>
            <a:endParaRPr lang="LID4096"/>
          </a:p>
        </p:txBody>
      </p:sp>
      <p:sp>
        <p:nvSpPr>
          <p:cNvPr id="4" name="Footer Placeholder 3">
            <a:extLst>
              <a:ext uri="{FF2B5EF4-FFF2-40B4-BE49-F238E27FC236}">
                <a16:creationId xmlns:a16="http://schemas.microsoft.com/office/drawing/2014/main" id="{2921A0B7-FCA4-2E3F-2C92-169E9750060C}"/>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58FEC257-9B2D-FEEC-FCED-72DFF442A4AD}"/>
              </a:ext>
            </a:extLst>
          </p:cNvPr>
          <p:cNvSpPr>
            <a:spLocks noGrp="1"/>
          </p:cNvSpPr>
          <p:nvPr>
            <p:ph type="sldNum" sz="quarter" idx="12"/>
          </p:nvPr>
        </p:nvSpPr>
        <p:spPr/>
        <p:txBody>
          <a:bodyPr/>
          <a:lstStyle/>
          <a:p>
            <a:fld id="{B4793293-A334-4B80-AF18-F115695F7E5E}" type="slidenum">
              <a:rPr lang="LID4096" smtClean="0"/>
              <a:t>‹#›</a:t>
            </a:fld>
            <a:endParaRPr lang="LID4096"/>
          </a:p>
        </p:txBody>
      </p:sp>
    </p:spTree>
    <p:extLst>
      <p:ext uri="{BB962C8B-B14F-4D97-AF65-F5344CB8AC3E}">
        <p14:creationId xmlns:p14="http://schemas.microsoft.com/office/powerpoint/2010/main" val="406477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B2D3B0-A656-1C8E-B2B4-5FEF6213322F}"/>
              </a:ext>
            </a:extLst>
          </p:cNvPr>
          <p:cNvSpPr>
            <a:spLocks noGrp="1"/>
          </p:cNvSpPr>
          <p:nvPr>
            <p:ph type="dt" sz="half" idx="10"/>
          </p:nvPr>
        </p:nvSpPr>
        <p:spPr/>
        <p:txBody>
          <a:bodyPr/>
          <a:lstStyle/>
          <a:p>
            <a:fld id="{940754FF-1F87-4FF7-AE14-EFF8F89EFEDE}" type="datetimeFigureOut">
              <a:rPr lang="LID4096" smtClean="0"/>
              <a:t>10/04/2024</a:t>
            </a:fld>
            <a:endParaRPr lang="LID4096"/>
          </a:p>
        </p:txBody>
      </p:sp>
      <p:sp>
        <p:nvSpPr>
          <p:cNvPr id="3" name="Footer Placeholder 2">
            <a:extLst>
              <a:ext uri="{FF2B5EF4-FFF2-40B4-BE49-F238E27FC236}">
                <a16:creationId xmlns:a16="http://schemas.microsoft.com/office/drawing/2014/main" id="{81DB48AC-78BC-A535-FA61-72E4952E8D0A}"/>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567840E-689C-F547-97E1-4360B34EE2A4}"/>
              </a:ext>
            </a:extLst>
          </p:cNvPr>
          <p:cNvSpPr>
            <a:spLocks noGrp="1"/>
          </p:cNvSpPr>
          <p:nvPr>
            <p:ph type="sldNum" sz="quarter" idx="12"/>
          </p:nvPr>
        </p:nvSpPr>
        <p:spPr/>
        <p:txBody>
          <a:bodyPr/>
          <a:lstStyle/>
          <a:p>
            <a:fld id="{B4793293-A334-4B80-AF18-F115695F7E5E}" type="slidenum">
              <a:rPr lang="LID4096" smtClean="0"/>
              <a:t>‹#›</a:t>
            </a:fld>
            <a:endParaRPr lang="LID4096"/>
          </a:p>
        </p:txBody>
      </p:sp>
    </p:spTree>
    <p:extLst>
      <p:ext uri="{BB962C8B-B14F-4D97-AF65-F5344CB8AC3E}">
        <p14:creationId xmlns:p14="http://schemas.microsoft.com/office/powerpoint/2010/main" val="2575550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886C-B4D8-31FB-5F14-17F7D06502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E69DBAD-035B-1399-EBD7-E636A6C8C9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444CAC7B-C41F-50CB-CA98-1440DB53E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BC1BA-06BF-E247-3835-71027CA54ADD}"/>
              </a:ext>
            </a:extLst>
          </p:cNvPr>
          <p:cNvSpPr>
            <a:spLocks noGrp="1"/>
          </p:cNvSpPr>
          <p:nvPr>
            <p:ph type="dt" sz="half" idx="10"/>
          </p:nvPr>
        </p:nvSpPr>
        <p:spPr/>
        <p:txBody>
          <a:bodyPr/>
          <a:lstStyle/>
          <a:p>
            <a:fld id="{940754FF-1F87-4FF7-AE14-EFF8F89EFEDE}" type="datetimeFigureOut">
              <a:rPr lang="LID4096" smtClean="0"/>
              <a:t>10/04/2024</a:t>
            </a:fld>
            <a:endParaRPr lang="LID4096"/>
          </a:p>
        </p:txBody>
      </p:sp>
      <p:sp>
        <p:nvSpPr>
          <p:cNvPr id="6" name="Footer Placeholder 5">
            <a:extLst>
              <a:ext uri="{FF2B5EF4-FFF2-40B4-BE49-F238E27FC236}">
                <a16:creationId xmlns:a16="http://schemas.microsoft.com/office/drawing/2014/main" id="{9A8ED4DD-0261-8D12-DE24-CB1BF053634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ED988C8A-0531-4F15-6F8D-DC712B1B69F0}"/>
              </a:ext>
            </a:extLst>
          </p:cNvPr>
          <p:cNvSpPr>
            <a:spLocks noGrp="1"/>
          </p:cNvSpPr>
          <p:nvPr>
            <p:ph type="sldNum" sz="quarter" idx="12"/>
          </p:nvPr>
        </p:nvSpPr>
        <p:spPr/>
        <p:txBody>
          <a:bodyPr/>
          <a:lstStyle/>
          <a:p>
            <a:fld id="{B4793293-A334-4B80-AF18-F115695F7E5E}" type="slidenum">
              <a:rPr lang="LID4096" smtClean="0"/>
              <a:t>‹#›</a:t>
            </a:fld>
            <a:endParaRPr lang="LID4096"/>
          </a:p>
        </p:txBody>
      </p:sp>
    </p:spTree>
    <p:extLst>
      <p:ext uri="{BB962C8B-B14F-4D97-AF65-F5344CB8AC3E}">
        <p14:creationId xmlns:p14="http://schemas.microsoft.com/office/powerpoint/2010/main" val="1526278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8A58-96CA-95BF-4BDC-FACED687E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80AD9803-49A8-B565-2C5E-52E058FAF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67815A7A-0B45-A8BF-C65A-A656593A9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A4427-6089-93D7-9F56-9F6ABA6A07D1}"/>
              </a:ext>
            </a:extLst>
          </p:cNvPr>
          <p:cNvSpPr>
            <a:spLocks noGrp="1"/>
          </p:cNvSpPr>
          <p:nvPr>
            <p:ph type="dt" sz="half" idx="10"/>
          </p:nvPr>
        </p:nvSpPr>
        <p:spPr/>
        <p:txBody>
          <a:bodyPr/>
          <a:lstStyle/>
          <a:p>
            <a:fld id="{940754FF-1F87-4FF7-AE14-EFF8F89EFEDE}" type="datetimeFigureOut">
              <a:rPr lang="LID4096" smtClean="0"/>
              <a:t>10/04/2024</a:t>
            </a:fld>
            <a:endParaRPr lang="LID4096"/>
          </a:p>
        </p:txBody>
      </p:sp>
      <p:sp>
        <p:nvSpPr>
          <p:cNvPr id="6" name="Footer Placeholder 5">
            <a:extLst>
              <a:ext uri="{FF2B5EF4-FFF2-40B4-BE49-F238E27FC236}">
                <a16:creationId xmlns:a16="http://schemas.microsoft.com/office/drawing/2014/main" id="{F02357A8-BBA8-98F3-AA1E-4AC535B54451}"/>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4226D2D-3CBE-0AD4-42AF-C4442856F4B6}"/>
              </a:ext>
            </a:extLst>
          </p:cNvPr>
          <p:cNvSpPr>
            <a:spLocks noGrp="1"/>
          </p:cNvSpPr>
          <p:nvPr>
            <p:ph type="sldNum" sz="quarter" idx="12"/>
          </p:nvPr>
        </p:nvSpPr>
        <p:spPr/>
        <p:txBody>
          <a:bodyPr/>
          <a:lstStyle/>
          <a:p>
            <a:fld id="{B4793293-A334-4B80-AF18-F115695F7E5E}" type="slidenum">
              <a:rPr lang="LID4096" smtClean="0"/>
              <a:t>‹#›</a:t>
            </a:fld>
            <a:endParaRPr lang="LID4096"/>
          </a:p>
        </p:txBody>
      </p:sp>
    </p:spTree>
    <p:extLst>
      <p:ext uri="{BB962C8B-B14F-4D97-AF65-F5344CB8AC3E}">
        <p14:creationId xmlns:p14="http://schemas.microsoft.com/office/powerpoint/2010/main" val="4004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062776-9077-154B-9FB1-B4A05963FD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2E55319C-CF51-DF91-B5E1-30CB36C1B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0D3D0BB-F80A-DE2B-73B0-D4F716C4AF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0754FF-1F87-4FF7-AE14-EFF8F89EFEDE}" type="datetimeFigureOut">
              <a:rPr lang="LID4096" smtClean="0"/>
              <a:t>10/04/2024</a:t>
            </a:fld>
            <a:endParaRPr lang="LID4096"/>
          </a:p>
        </p:txBody>
      </p:sp>
      <p:sp>
        <p:nvSpPr>
          <p:cNvPr id="5" name="Footer Placeholder 4">
            <a:extLst>
              <a:ext uri="{FF2B5EF4-FFF2-40B4-BE49-F238E27FC236}">
                <a16:creationId xmlns:a16="http://schemas.microsoft.com/office/drawing/2014/main" id="{C1D99B58-6B34-B5C8-CE3E-9DB9AD1D7F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BF14E9B8-774D-6567-D09C-58CC0C2DD2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793293-A334-4B80-AF18-F115695F7E5E}" type="slidenum">
              <a:rPr lang="LID4096" smtClean="0"/>
              <a:t>‹#›</a:t>
            </a:fld>
            <a:endParaRPr lang="LID4096"/>
          </a:p>
        </p:txBody>
      </p:sp>
    </p:spTree>
    <p:extLst>
      <p:ext uri="{BB962C8B-B14F-4D97-AF65-F5344CB8AC3E}">
        <p14:creationId xmlns:p14="http://schemas.microsoft.com/office/powerpoint/2010/main" val="3680083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4E68339-1B90-44F9-BCC4-4600A6E24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151FA-CDB4-323A-A268-FA49812D8109}"/>
              </a:ext>
            </a:extLst>
          </p:cNvPr>
          <p:cNvSpPr>
            <a:spLocks noGrp="1"/>
          </p:cNvSpPr>
          <p:nvPr>
            <p:ph type="ctrTitle"/>
          </p:nvPr>
        </p:nvSpPr>
        <p:spPr>
          <a:xfrm>
            <a:off x="1525712" y="2400475"/>
            <a:ext cx="9142288" cy="2068222"/>
          </a:xfrm>
        </p:spPr>
        <p:txBody>
          <a:bodyPr>
            <a:normAutofit/>
          </a:bodyPr>
          <a:lstStyle/>
          <a:p>
            <a:r>
              <a:rPr lang="en-US" sz="5200"/>
              <a:t>Google Play</a:t>
            </a:r>
            <a:endParaRPr lang="LID4096" sz="5200"/>
          </a:p>
        </p:txBody>
      </p:sp>
      <p:sp>
        <p:nvSpPr>
          <p:cNvPr id="3" name="Subtitle 2">
            <a:extLst>
              <a:ext uri="{FF2B5EF4-FFF2-40B4-BE49-F238E27FC236}">
                <a16:creationId xmlns:a16="http://schemas.microsoft.com/office/drawing/2014/main" id="{F7B760E4-06EB-EFF3-CCD2-ACDD68D168C5}"/>
              </a:ext>
            </a:extLst>
          </p:cNvPr>
          <p:cNvSpPr>
            <a:spLocks noGrp="1"/>
          </p:cNvSpPr>
          <p:nvPr>
            <p:ph type="subTitle" idx="1"/>
          </p:nvPr>
        </p:nvSpPr>
        <p:spPr>
          <a:xfrm>
            <a:off x="1525712" y="4629235"/>
            <a:ext cx="9142288" cy="1488679"/>
          </a:xfrm>
        </p:spPr>
        <p:txBody>
          <a:bodyPr>
            <a:normAutofit/>
          </a:bodyPr>
          <a:lstStyle/>
          <a:p>
            <a:r>
              <a:rPr lang="en-US"/>
              <a:t>Hagar Abd Allah</a:t>
            </a:r>
          </a:p>
          <a:p>
            <a:r>
              <a:rPr lang="en-US"/>
              <a:t>Nerdeen Muhammad</a:t>
            </a:r>
          </a:p>
          <a:p>
            <a:r>
              <a:rPr lang="en-US"/>
              <a:t>Nadeen Ahmed</a:t>
            </a:r>
            <a:endParaRPr lang="LID4096"/>
          </a:p>
        </p:txBody>
      </p:sp>
      <p:pic>
        <p:nvPicPr>
          <p:cNvPr id="5" name="Picture 4" descr="A logo of a play store&#10;&#10;Description automatically generated">
            <a:extLst>
              <a:ext uri="{FF2B5EF4-FFF2-40B4-BE49-F238E27FC236}">
                <a16:creationId xmlns:a16="http://schemas.microsoft.com/office/drawing/2014/main" id="{ECB02C59-66BC-78AD-421E-002105B99636}"/>
              </a:ext>
            </a:extLst>
          </p:cNvPr>
          <p:cNvPicPr>
            <a:picLocks noChangeAspect="1"/>
          </p:cNvPicPr>
          <p:nvPr/>
        </p:nvPicPr>
        <p:blipFill>
          <a:blip r:embed="rId2">
            <a:extLst>
              <a:ext uri="{28A0092B-C50C-407E-A947-70E740481C1C}">
                <a14:useLocalDpi xmlns:a14="http://schemas.microsoft.com/office/drawing/2010/main" val="0"/>
              </a:ext>
            </a:extLst>
          </a:blip>
          <a:srcRect r="-1" b="-1"/>
          <a:stretch/>
        </p:blipFill>
        <p:spPr>
          <a:xfrm>
            <a:off x="5558070" y="1133637"/>
            <a:ext cx="1075860" cy="1075860"/>
          </a:xfrm>
          <a:prstGeom prst="rect">
            <a:avLst/>
          </a:prstGeom>
        </p:spPr>
      </p:pic>
    </p:spTree>
    <p:extLst>
      <p:ext uri="{BB962C8B-B14F-4D97-AF65-F5344CB8AC3E}">
        <p14:creationId xmlns:p14="http://schemas.microsoft.com/office/powerpoint/2010/main" val="2258228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E9234-2F8D-C742-BC77-DD33F32F1C4F}"/>
              </a:ext>
            </a:extLst>
          </p:cNvPr>
          <p:cNvSpPr>
            <a:spLocks noGrp="1"/>
          </p:cNvSpPr>
          <p:nvPr>
            <p:ph type="title"/>
          </p:nvPr>
        </p:nvSpPr>
        <p:spPr>
          <a:xfrm>
            <a:off x="174171" y="1153572"/>
            <a:ext cx="3713063" cy="4461163"/>
          </a:xfrm>
        </p:spPr>
        <p:txBody>
          <a:bodyPr>
            <a:normAutofit/>
          </a:bodyPr>
          <a:lstStyle/>
          <a:p>
            <a:r>
              <a:rPr lang="en-US" dirty="0">
                <a:solidFill>
                  <a:srgbClr val="FFFFFF"/>
                </a:solidFill>
              </a:rPr>
              <a:t>	References</a:t>
            </a:r>
            <a:endParaRPr lang="LID4096"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778F9DA-35B8-B0FA-E529-ABB72C85509D}"/>
              </a:ext>
            </a:extLst>
          </p:cNvPr>
          <p:cNvSpPr>
            <a:spLocks noGrp="1"/>
          </p:cNvSpPr>
          <p:nvPr>
            <p:ph idx="1"/>
          </p:nvPr>
        </p:nvSpPr>
        <p:spPr>
          <a:xfrm>
            <a:off x="4447308" y="591344"/>
            <a:ext cx="6906491" cy="5585619"/>
          </a:xfrm>
        </p:spPr>
        <p:txBody>
          <a:bodyPr anchor="ctr">
            <a:normAutofit/>
          </a:bodyPr>
          <a:lstStyle/>
          <a:p>
            <a:r>
              <a:rPr lang="en-US" dirty="0"/>
              <a:t>Data is available at https://www.kaggle.com/datasets/lava18/google-play-storeapps?select=googleplaystore_user_reviews.csv</a:t>
            </a:r>
          </a:p>
          <a:p>
            <a:r>
              <a:rPr lang="en-US" dirty="0"/>
              <a:t>Statista</a:t>
            </a:r>
          </a:p>
          <a:p>
            <a:r>
              <a:rPr lang="en-US" dirty="0" err="1"/>
              <a:t>Apinvintive</a:t>
            </a:r>
            <a:endParaRPr lang="en-US" dirty="0"/>
          </a:p>
          <a:p>
            <a:r>
              <a:rPr lang="en-US" dirty="0"/>
              <a:t>Wikipedia</a:t>
            </a:r>
            <a:endParaRPr lang="LID4096" dirty="0"/>
          </a:p>
        </p:txBody>
      </p:sp>
      <p:pic>
        <p:nvPicPr>
          <p:cNvPr id="4" name="Picture 3" descr="A logo of a play store&#10;&#10;Description automatically generated">
            <a:extLst>
              <a:ext uri="{FF2B5EF4-FFF2-40B4-BE49-F238E27FC236}">
                <a16:creationId xmlns:a16="http://schemas.microsoft.com/office/drawing/2014/main" id="{FBEE616E-40D5-3502-3ED0-4D977866819B}"/>
              </a:ext>
            </a:extLst>
          </p:cNvPr>
          <p:cNvPicPr>
            <a:picLocks noChangeAspect="1"/>
          </p:cNvPicPr>
          <p:nvPr/>
        </p:nvPicPr>
        <p:blipFill>
          <a:blip r:embed="rId2">
            <a:extLst>
              <a:ext uri="{28A0092B-C50C-407E-A947-70E740481C1C}">
                <a14:useLocalDpi xmlns:a14="http://schemas.microsoft.com/office/drawing/2010/main" val="0"/>
              </a:ext>
            </a:extLst>
          </a:blip>
          <a:srcRect r="-1" b="-1"/>
          <a:stretch/>
        </p:blipFill>
        <p:spPr>
          <a:xfrm>
            <a:off x="325976" y="2929702"/>
            <a:ext cx="749300" cy="749300"/>
          </a:xfrm>
          <a:prstGeom prst="rect">
            <a:avLst/>
          </a:prstGeom>
        </p:spPr>
      </p:pic>
    </p:spTree>
    <p:extLst>
      <p:ext uri="{BB962C8B-B14F-4D97-AF65-F5344CB8AC3E}">
        <p14:creationId xmlns:p14="http://schemas.microsoft.com/office/powerpoint/2010/main" val="75639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sp>
        <p:nvSpPr>
          <p:cNvPr id="42" name="Freeform: Shape 41">
            <a:extLst>
              <a:ext uri="{FF2B5EF4-FFF2-40B4-BE49-F238E27FC236}">
                <a16:creationId xmlns:a16="http://schemas.microsoft.com/office/drawing/2014/main" id="{D845573F-F83A-4A47-B94A-2E6465F11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6883" y="557880"/>
            <a:ext cx="3458235" cy="295968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E3E9CA91-0E2B-49CD-A0F6-2EA79F02F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07954" y="676385"/>
            <a:ext cx="3236724" cy="2678356"/>
          </a:xfrm>
          <a:custGeom>
            <a:avLst/>
            <a:gdLst>
              <a:gd name="connsiteX0" fmla="*/ 1852211 w 3236724"/>
              <a:gd name="connsiteY0" fmla="*/ 0 h 2678356"/>
              <a:gd name="connsiteX1" fmla="*/ 1852285 w 3236724"/>
              <a:gd name="connsiteY1" fmla="*/ 3 h 2678356"/>
              <a:gd name="connsiteX2" fmla="*/ 1852359 w 3236724"/>
              <a:gd name="connsiteY2" fmla="*/ 0 h 2678356"/>
              <a:gd name="connsiteX3" fmla="*/ 2434596 w 3236724"/>
              <a:gd name="connsiteY3" fmla="*/ 106974 h 2678356"/>
              <a:gd name="connsiteX4" fmla="*/ 2859238 w 3236724"/>
              <a:gd name="connsiteY4" fmla="*/ 395597 h 2678356"/>
              <a:gd name="connsiteX5" fmla="*/ 3236724 w 3236724"/>
              <a:gd name="connsiteY5" fmla="*/ 1417925 h 2678356"/>
              <a:gd name="connsiteX6" fmla="*/ 3068575 w 3236724"/>
              <a:gd name="connsiteY6" fmla="*/ 1837191 h 2678356"/>
              <a:gd name="connsiteX7" fmla="*/ 2570726 w 3236724"/>
              <a:gd name="connsiteY7" fmla="*/ 2227590 h 2678356"/>
              <a:gd name="connsiteX8" fmla="*/ 2461266 w 3236724"/>
              <a:gd name="connsiteY8" fmla="*/ 2302270 h 2678356"/>
              <a:gd name="connsiteX9" fmla="*/ 1561831 w 3236724"/>
              <a:gd name="connsiteY9" fmla="*/ 2678356 h 2678356"/>
              <a:gd name="connsiteX10" fmla="*/ 1561750 w 3236724"/>
              <a:gd name="connsiteY10" fmla="*/ 2678352 h 2678356"/>
              <a:gd name="connsiteX11" fmla="*/ 1561683 w 3236724"/>
              <a:gd name="connsiteY11" fmla="*/ 2678356 h 2678356"/>
              <a:gd name="connsiteX12" fmla="*/ 376860 w 3236724"/>
              <a:gd name="connsiteY12" fmla="*/ 2067039 h 2678356"/>
              <a:gd name="connsiteX13" fmla="*/ 250592 w 3236724"/>
              <a:gd name="connsiteY13" fmla="*/ 1910648 h 2678356"/>
              <a:gd name="connsiteX14" fmla="*/ 0 w 3236724"/>
              <a:gd name="connsiteY14" fmla="*/ 1417925 h 2678356"/>
              <a:gd name="connsiteX15" fmla="*/ 151411 w 3236724"/>
              <a:gd name="connsiteY15" fmla="*/ 887282 h 2678356"/>
              <a:gd name="connsiteX16" fmla="*/ 568971 w 3236724"/>
              <a:gd name="connsiteY16" fmla="*/ 431316 h 2678356"/>
              <a:gd name="connsiteX17" fmla="*/ 1172669 w 3236724"/>
              <a:gd name="connsiteY17" fmla="*/ 115107 h 2678356"/>
              <a:gd name="connsiteX18" fmla="*/ 1852211 w 3236724"/>
              <a:gd name="connsiteY18" fmla="*/ 0 h 267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36724" h="2678356">
                <a:moveTo>
                  <a:pt x="1852211" y="0"/>
                </a:moveTo>
                <a:lnTo>
                  <a:pt x="1852285" y="3"/>
                </a:lnTo>
                <a:lnTo>
                  <a:pt x="1852359" y="0"/>
                </a:lnTo>
                <a:cubicBezTo>
                  <a:pt x="2065168" y="0"/>
                  <a:pt x="2261029" y="36024"/>
                  <a:pt x="2434596" y="106974"/>
                </a:cubicBezTo>
                <a:cubicBezTo>
                  <a:pt x="2597258" y="173517"/>
                  <a:pt x="2740125" y="270643"/>
                  <a:pt x="2859238" y="395597"/>
                </a:cubicBezTo>
                <a:cubicBezTo>
                  <a:pt x="3102677" y="651072"/>
                  <a:pt x="3236724" y="1014131"/>
                  <a:pt x="3236724" y="1417925"/>
                </a:cubicBezTo>
                <a:cubicBezTo>
                  <a:pt x="3236724" y="1579026"/>
                  <a:pt x="3184842" y="1708324"/>
                  <a:pt x="3068575" y="1837191"/>
                </a:cubicBezTo>
                <a:cubicBezTo>
                  <a:pt x="2946961" y="1971994"/>
                  <a:pt x="2764225" y="2096154"/>
                  <a:pt x="2570726" y="2227590"/>
                </a:cubicBezTo>
                <a:cubicBezTo>
                  <a:pt x="2535026" y="2251811"/>
                  <a:pt x="2498146" y="2276888"/>
                  <a:pt x="2461266" y="2302270"/>
                </a:cubicBezTo>
                <a:cubicBezTo>
                  <a:pt x="2131149" y="2529427"/>
                  <a:pt x="1890211" y="2678356"/>
                  <a:pt x="1561831" y="2678356"/>
                </a:cubicBezTo>
                <a:lnTo>
                  <a:pt x="1561750" y="2678352"/>
                </a:lnTo>
                <a:lnTo>
                  <a:pt x="1561683" y="2678356"/>
                </a:lnTo>
                <a:cubicBezTo>
                  <a:pt x="1061332" y="2678356"/>
                  <a:pt x="706977" y="2495543"/>
                  <a:pt x="376860" y="2067039"/>
                </a:cubicBezTo>
                <a:cubicBezTo>
                  <a:pt x="333659" y="2010953"/>
                  <a:pt x="291431" y="1959945"/>
                  <a:pt x="250592" y="1910648"/>
                </a:cubicBezTo>
                <a:cubicBezTo>
                  <a:pt x="81331" y="1706243"/>
                  <a:pt x="0" y="1599944"/>
                  <a:pt x="0" y="1417925"/>
                </a:cubicBezTo>
                <a:cubicBezTo>
                  <a:pt x="0" y="1237191"/>
                  <a:pt x="50979" y="1058657"/>
                  <a:pt x="151411" y="887282"/>
                </a:cubicBezTo>
                <a:cubicBezTo>
                  <a:pt x="249689" y="719635"/>
                  <a:pt x="390195" y="566180"/>
                  <a:pt x="568971" y="431316"/>
                </a:cubicBezTo>
                <a:cubicBezTo>
                  <a:pt x="744691" y="298716"/>
                  <a:pt x="953401" y="189359"/>
                  <a:pt x="1172669" y="115107"/>
                </a:cubicBezTo>
                <a:cubicBezTo>
                  <a:pt x="1397840" y="38716"/>
                  <a:pt x="1626554" y="0"/>
                  <a:pt x="1852211" y="0"/>
                </a:cubicBezTo>
                <a:close/>
              </a:path>
            </a:pathLst>
          </a:custGeom>
          <a:solidFill>
            <a:schemeClr val="bg1">
              <a:alpha val="3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A logo of a play store&#10;&#10;Description automatically generated">
            <a:extLst>
              <a:ext uri="{FF2B5EF4-FFF2-40B4-BE49-F238E27FC236}">
                <a16:creationId xmlns:a16="http://schemas.microsoft.com/office/drawing/2014/main" id="{EF612CD8-8792-4AED-DE75-D3C287B1C529}"/>
              </a:ext>
            </a:extLst>
          </p:cNvPr>
          <p:cNvPicPr>
            <a:picLocks noChangeAspect="1"/>
          </p:cNvPicPr>
          <p:nvPr/>
        </p:nvPicPr>
        <p:blipFill>
          <a:blip r:embed="rId2">
            <a:extLst>
              <a:ext uri="{28A0092B-C50C-407E-A947-70E740481C1C}">
                <a14:useLocalDpi xmlns:a14="http://schemas.microsoft.com/office/drawing/2010/main" val="0"/>
              </a:ext>
            </a:extLst>
          </a:blip>
          <a:srcRect r="-1" b="-1"/>
          <a:stretch/>
        </p:blipFill>
        <p:spPr>
          <a:xfrm>
            <a:off x="4908748" y="850471"/>
            <a:ext cx="2374503" cy="2374503"/>
          </a:xfrm>
          <a:prstGeom prst="rect">
            <a:avLst/>
          </a:prstGeom>
        </p:spPr>
      </p:pic>
      <p:graphicFrame>
        <p:nvGraphicFramePr>
          <p:cNvPr id="14" name="Content Placeholder 2">
            <a:extLst>
              <a:ext uri="{FF2B5EF4-FFF2-40B4-BE49-F238E27FC236}">
                <a16:creationId xmlns:a16="http://schemas.microsoft.com/office/drawing/2014/main" id="{F5D7D385-2559-6EAA-5446-F0B0C499D0ED}"/>
              </a:ext>
            </a:extLst>
          </p:cNvPr>
          <p:cNvGraphicFramePr>
            <a:graphicFrameLocks noGrp="1"/>
          </p:cNvGraphicFramePr>
          <p:nvPr>
            <p:ph idx="1"/>
            <p:extLst>
              <p:ext uri="{D42A27DB-BD31-4B8C-83A1-F6EECF244321}">
                <p14:modId xmlns:p14="http://schemas.microsoft.com/office/powerpoint/2010/main" val="750787925"/>
              </p:ext>
            </p:extLst>
          </p:nvPr>
        </p:nvGraphicFramePr>
        <p:xfrm>
          <a:off x="1920874" y="4595854"/>
          <a:ext cx="8932863" cy="1623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577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E815745-58FC-7261-54D5-E054EB5F21D7}"/>
              </a:ext>
            </a:extLst>
          </p:cNvPr>
          <p:cNvPicPr>
            <a:picLocks noChangeAspect="1"/>
          </p:cNvPicPr>
          <p:nvPr/>
        </p:nvPicPr>
        <p:blipFill>
          <a:blip r:embed="rId2">
            <a:duotone>
              <a:schemeClr val="bg2">
                <a:shade val="45000"/>
                <a:satMod val="135000"/>
              </a:schemeClr>
              <a:prstClr val="white"/>
            </a:duotone>
          </a:blip>
          <a:srcRect l="243" t="9091" r="16524" b="-1"/>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9C2C53-8211-4FA2-B9DA-2255672C48B5}"/>
              </a:ext>
            </a:extLst>
          </p:cNvPr>
          <p:cNvSpPr>
            <a:spLocks noGrp="1"/>
          </p:cNvSpPr>
          <p:nvPr>
            <p:ph type="title"/>
          </p:nvPr>
        </p:nvSpPr>
        <p:spPr>
          <a:xfrm>
            <a:off x="838200" y="365125"/>
            <a:ext cx="10515600" cy="1325563"/>
          </a:xfrm>
        </p:spPr>
        <p:txBody>
          <a:bodyPr>
            <a:normAutofit/>
          </a:bodyPr>
          <a:lstStyle/>
          <a:p>
            <a:r>
              <a:rPr lang="en-US"/>
              <a:t>Google play history</a:t>
            </a:r>
            <a:endParaRPr lang="LID4096"/>
          </a:p>
        </p:txBody>
      </p:sp>
      <p:pic>
        <p:nvPicPr>
          <p:cNvPr id="6" name="Picture 5" descr="A logo of a play store&#10;&#10;Description automatically generated">
            <a:extLst>
              <a:ext uri="{FF2B5EF4-FFF2-40B4-BE49-F238E27FC236}">
                <a16:creationId xmlns:a16="http://schemas.microsoft.com/office/drawing/2014/main" id="{669DB99A-D69D-BE9E-705A-6AB71E9AE102}"/>
              </a:ext>
            </a:extLst>
          </p:cNvPr>
          <p:cNvPicPr>
            <a:picLocks noChangeAspect="1"/>
          </p:cNvPicPr>
          <p:nvPr/>
        </p:nvPicPr>
        <p:blipFill>
          <a:blip r:embed="rId3">
            <a:extLst>
              <a:ext uri="{28A0092B-C50C-407E-A947-70E740481C1C}">
                <a14:useLocalDpi xmlns:a14="http://schemas.microsoft.com/office/drawing/2010/main" val="0"/>
              </a:ext>
            </a:extLst>
          </a:blip>
          <a:srcRect r="-1" b="-1"/>
          <a:stretch/>
        </p:blipFill>
        <p:spPr>
          <a:xfrm>
            <a:off x="88900" y="578984"/>
            <a:ext cx="749300" cy="749300"/>
          </a:xfrm>
          <a:prstGeom prst="rect">
            <a:avLst/>
          </a:prstGeom>
        </p:spPr>
      </p:pic>
      <p:graphicFrame>
        <p:nvGraphicFramePr>
          <p:cNvPr id="25" name="Content Placeholder 2">
            <a:extLst>
              <a:ext uri="{FF2B5EF4-FFF2-40B4-BE49-F238E27FC236}">
                <a16:creationId xmlns:a16="http://schemas.microsoft.com/office/drawing/2014/main" id="{EEBB5765-DE90-D773-02B1-8D2227E5884E}"/>
              </a:ext>
            </a:extLst>
          </p:cNvPr>
          <p:cNvGraphicFramePr/>
          <p:nvPr>
            <p:extLst>
              <p:ext uri="{D42A27DB-BD31-4B8C-83A1-F6EECF244321}">
                <p14:modId xmlns:p14="http://schemas.microsoft.com/office/powerpoint/2010/main" val="41973778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65508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B264A7-87D4-58F4-D45C-40C5B0273259}"/>
              </a:ext>
            </a:extLst>
          </p:cNvPr>
          <p:cNvPicPr>
            <a:picLocks noGrp="1" noChangeAspect="1"/>
          </p:cNvPicPr>
          <p:nvPr>
            <p:ph idx="1"/>
          </p:nvPr>
        </p:nvPicPr>
        <p:blipFill>
          <a:blip r:embed="rId2"/>
          <a:srcRect l="2402" r="710" b="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D0274-C1A3-0EC8-2D79-FF2BAD112EFE}"/>
              </a:ext>
            </a:extLst>
          </p:cNvPr>
          <p:cNvSpPr>
            <a:spLocks noGrp="1"/>
          </p:cNvSpPr>
          <p:nvPr>
            <p:ph type="title"/>
          </p:nvPr>
        </p:nvSpPr>
        <p:spPr>
          <a:xfrm>
            <a:off x="523875" y="5589380"/>
            <a:ext cx="11210925" cy="744836"/>
          </a:xfrm>
        </p:spPr>
        <p:txBody>
          <a:bodyPr vert="horz" lIns="91440" tIns="45720" rIns="91440" bIns="45720" rtlCol="0" anchor="ctr">
            <a:normAutofit/>
          </a:bodyPr>
          <a:lstStyle/>
          <a:p>
            <a:pPr algn="ctr"/>
            <a:r>
              <a:rPr lang="en-US" sz="3600" b="0" i="0" dirty="0">
                <a:solidFill>
                  <a:schemeClr val="tx1">
                    <a:lumMod val="85000"/>
                    <a:lumOff val="15000"/>
                  </a:schemeClr>
                </a:solidFill>
                <a:effectLst/>
              </a:rPr>
              <a:t>	Global availability of Google Play</a:t>
            </a:r>
            <a:endParaRPr lang="en-US" sz="3600" dirty="0">
              <a:solidFill>
                <a:schemeClr val="tx1">
                  <a:lumMod val="85000"/>
                  <a:lumOff val="15000"/>
                </a:schemeClr>
              </a:solidFill>
            </a:endParaRP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logo of a play store&#10;&#10;Description automatically generated">
            <a:extLst>
              <a:ext uri="{FF2B5EF4-FFF2-40B4-BE49-F238E27FC236}">
                <a16:creationId xmlns:a16="http://schemas.microsoft.com/office/drawing/2014/main" id="{9819FC9A-2030-C285-90CD-024CF32003FB}"/>
              </a:ext>
            </a:extLst>
          </p:cNvPr>
          <p:cNvPicPr>
            <a:picLocks noChangeAspect="1"/>
          </p:cNvPicPr>
          <p:nvPr/>
        </p:nvPicPr>
        <p:blipFill>
          <a:blip r:embed="rId3">
            <a:extLst>
              <a:ext uri="{28A0092B-C50C-407E-A947-70E740481C1C}">
                <a14:useLocalDpi xmlns:a14="http://schemas.microsoft.com/office/drawing/2010/main" val="0"/>
              </a:ext>
            </a:extLst>
          </a:blip>
          <a:srcRect r="-1" b="-1"/>
          <a:stretch/>
        </p:blipFill>
        <p:spPr>
          <a:xfrm>
            <a:off x="2684236" y="5569285"/>
            <a:ext cx="749300" cy="749300"/>
          </a:xfrm>
          <a:prstGeom prst="rect">
            <a:avLst/>
          </a:prstGeom>
        </p:spPr>
      </p:pic>
    </p:spTree>
    <p:extLst>
      <p:ext uri="{BB962C8B-B14F-4D97-AF65-F5344CB8AC3E}">
        <p14:creationId xmlns:p14="http://schemas.microsoft.com/office/powerpoint/2010/main" val="394958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23FC6B8-A704-E13E-0FB6-5B8FCD1CE992}"/>
              </a:ext>
            </a:extLst>
          </p:cNvPr>
          <p:cNvSpPr>
            <a:spLocks noGrp="1"/>
          </p:cNvSpPr>
          <p:nvPr>
            <p:ph type="title"/>
          </p:nvPr>
        </p:nvSpPr>
        <p:spPr>
          <a:xfrm>
            <a:off x="550863" y="365125"/>
            <a:ext cx="11090274" cy="1325563"/>
          </a:xfrm>
        </p:spPr>
        <p:txBody>
          <a:bodyPr>
            <a:normAutofit/>
          </a:bodyPr>
          <a:lstStyle/>
          <a:p>
            <a:r>
              <a:rPr lang="en-US" sz="4000" dirty="0"/>
              <a:t>	Google play business importance</a:t>
            </a:r>
            <a:endParaRPr lang="LID4096" sz="4000" dirty="0"/>
          </a:p>
        </p:txBody>
      </p:sp>
      <p:graphicFrame>
        <p:nvGraphicFramePr>
          <p:cNvPr id="5" name="Content Placeholder 2">
            <a:extLst>
              <a:ext uri="{FF2B5EF4-FFF2-40B4-BE49-F238E27FC236}">
                <a16:creationId xmlns:a16="http://schemas.microsoft.com/office/drawing/2014/main" id="{F6562E5A-1197-63DC-066F-9131EE375FD1}"/>
              </a:ext>
            </a:extLst>
          </p:cNvPr>
          <p:cNvGraphicFramePr>
            <a:graphicFrameLocks noGrp="1"/>
          </p:cNvGraphicFramePr>
          <p:nvPr>
            <p:ph idx="1"/>
            <p:extLst>
              <p:ext uri="{D42A27DB-BD31-4B8C-83A1-F6EECF244321}">
                <p14:modId xmlns:p14="http://schemas.microsoft.com/office/powerpoint/2010/main" val="3833215216"/>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logo of a play store&#10;&#10;Description automatically generated">
            <a:extLst>
              <a:ext uri="{FF2B5EF4-FFF2-40B4-BE49-F238E27FC236}">
                <a16:creationId xmlns:a16="http://schemas.microsoft.com/office/drawing/2014/main" id="{39E78022-A2AF-51F7-400C-FAC59FCB30D6}"/>
              </a:ext>
            </a:extLst>
          </p:cNvPr>
          <p:cNvPicPr>
            <a:picLocks noChangeAspect="1"/>
          </p:cNvPicPr>
          <p:nvPr/>
        </p:nvPicPr>
        <p:blipFill>
          <a:blip r:embed="rId7">
            <a:extLst>
              <a:ext uri="{28A0092B-C50C-407E-A947-70E740481C1C}">
                <a14:useLocalDpi xmlns:a14="http://schemas.microsoft.com/office/drawing/2010/main" val="0"/>
              </a:ext>
            </a:extLst>
          </a:blip>
          <a:srcRect r="-1" b="-1"/>
          <a:stretch/>
        </p:blipFill>
        <p:spPr>
          <a:xfrm>
            <a:off x="654958" y="578984"/>
            <a:ext cx="749300" cy="749300"/>
          </a:xfrm>
          <a:prstGeom prst="rect">
            <a:avLst/>
          </a:prstGeom>
        </p:spPr>
      </p:pic>
    </p:spTree>
    <p:extLst>
      <p:ext uri="{BB962C8B-B14F-4D97-AF65-F5344CB8AC3E}">
        <p14:creationId xmlns:p14="http://schemas.microsoft.com/office/powerpoint/2010/main" val="342127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06217-3694-9873-2EAF-88054E888983}"/>
              </a:ext>
            </a:extLst>
          </p:cNvPr>
          <p:cNvSpPr>
            <a:spLocks noGrp="1"/>
          </p:cNvSpPr>
          <p:nvPr>
            <p:ph type="title"/>
          </p:nvPr>
        </p:nvSpPr>
        <p:spPr>
          <a:xfrm>
            <a:off x="838200" y="556995"/>
            <a:ext cx="10515600" cy="1133693"/>
          </a:xfrm>
        </p:spPr>
        <p:txBody>
          <a:bodyPr>
            <a:normAutofit/>
          </a:bodyPr>
          <a:lstStyle/>
          <a:p>
            <a:r>
              <a:rPr lang="en-US" sz="5200"/>
              <a:t>Google play analysis</a:t>
            </a:r>
            <a:endParaRPr lang="LID4096" sz="5200"/>
          </a:p>
        </p:txBody>
      </p:sp>
      <p:pic>
        <p:nvPicPr>
          <p:cNvPr id="4" name="Picture 3" descr="A logo of a play store&#10;&#10;Description automatically generated">
            <a:extLst>
              <a:ext uri="{FF2B5EF4-FFF2-40B4-BE49-F238E27FC236}">
                <a16:creationId xmlns:a16="http://schemas.microsoft.com/office/drawing/2014/main" id="{39E68651-27D1-992F-D93C-18341C352EC9}"/>
              </a:ext>
            </a:extLst>
          </p:cNvPr>
          <p:cNvPicPr>
            <a:picLocks noChangeAspect="1"/>
          </p:cNvPicPr>
          <p:nvPr/>
        </p:nvPicPr>
        <p:blipFill>
          <a:blip r:embed="rId2">
            <a:extLst>
              <a:ext uri="{28A0092B-C50C-407E-A947-70E740481C1C}">
                <a14:useLocalDpi xmlns:a14="http://schemas.microsoft.com/office/drawing/2010/main" val="0"/>
              </a:ext>
            </a:extLst>
          </a:blip>
          <a:srcRect r="-1" b="-1"/>
          <a:stretch/>
        </p:blipFill>
        <p:spPr>
          <a:xfrm>
            <a:off x="180522" y="681037"/>
            <a:ext cx="749300" cy="749300"/>
          </a:xfrm>
          <a:prstGeom prst="rect">
            <a:avLst/>
          </a:prstGeom>
        </p:spPr>
      </p:pic>
      <p:graphicFrame>
        <p:nvGraphicFramePr>
          <p:cNvPr id="5" name="Content Placeholder 2">
            <a:extLst>
              <a:ext uri="{FF2B5EF4-FFF2-40B4-BE49-F238E27FC236}">
                <a16:creationId xmlns:a16="http://schemas.microsoft.com/office/drawing/2014/main" id="{394A7A09-5747-8D0D-5BBA-CA42BE53C67A}"/>
              </a:ext>
            </a:extLst>
          </p:cNvPr>
          <p:cNvGraphicFramePr>
            <a:graphicFrameLocks noGrp="1"/>
          </p:cNvGraphicFramePr>
          <p:nvPr>
            <p:ph idx="1"/>
            <p:extLst>
              <p:ext uri="{D42A27DB-BD31-4B8C-83A1-F6EECF244321}">
                <p14:modId xmlns:p14="http://schemas.microsoft.com/office/powerpoint/2010/main" val="37989794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223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4D9F8DD-5F2B-5D71-74E2-E716B8D1B32E}"/>
              </a:ext>
            </a:extLst>
          </p:cNvPr>
          <p:cNvPicPr>
            <a:picLocks noChangeAspect="1"/>
          </p:cNvPicPr>
          <p:nvPr/>
        </p:nvPicPr>
        <p:blipFill>
          <a:blip r:embed="rId2"/>
          <a:srcRect r="4052" b="-2"/>
          <a:stretch/>
        </p:blipFill>
        <p:spPr>
          <a:xfrm>
            <a:off x="1082294" y="176960"/>
            <a:ext cx="2952887" cy="2644859"/>
          </a:xfrm>
          <a:prstGeom prst="rect">
            <a:avLst/>
          </a:prstGeom>
        </p:spPr>
      </p:pic>
      <p:pic>
        <p:nvPicPr>
          <p:cNvPr id="7" name="Picture 6">
            <a:extLst>
              <a:ext uri="{FF2B5EF4-FFF2-40B4-BE49-F238E27FC236}">
                <a16:creationId xmlns:a16="http://schemas.microsoft.com/office/drawing/2014/main" id="{E0255FD4-5611-47C5-78E3-C7231215D67F}"/>
              </a:ext>
            </a:extLst>
          </p:cNvPr>
          <p:cNvPicPr>
            <a:picLocks noChangeAspect="1"/>
          </p:cNvPicPr>
          <p:nvPr/>
        </p:nvPicPr>
        <p:blipFill>
          <a:blip r:embed="rId3"/>
          <a:stretch>
            <a:fillRect/>
          </a:stretch>
        </p:blipFill>
        <p:spPr>
          <a:xfrm>
            <a:off x="1371600" y="2813410"/>
            <a:ext cx="1815292" cy="3821669"/>
          </a:xfrm>
          <a:prstGeom prst="rect">
            <a:avLst/>
          </a:prstGeom>
        </p:spPr>
      </p:pic>
      <p:sp>
        <p:nvSpPr>
          <p:cNvPr id="47" name="Right Triangle 46">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72656-405B-0BCB-80EC-77611F5EBAC4}"/>
              </a:ext>
            </a:extLst>
          </p:cNvPr>
          <p:cNvSpPr>
            <a:spLocks noGrp="1"/>
          </p:cNvSpPr>
          <p:nvPr>
            <p:ph type="title"/>
          </p:nvPr>
        </p:nvSpPr>
        <p:spPr>
          <a:xfrm>
            <a:off x="5465659" y="1188637"/>
            <a:ext cx="5642312" cy="1597228"/>
          </a:xfrm>
        </p:spPr>
        <p:txBody>
          <a:bodyPr>
            <a:normAutofit/>
          </a:bodyPr>
          <a:lstStyle/>
          <a:p>
            <a:r>
              <a:rPr lang="en-US" sz="5400" dirty="0"/>
              <a:t>	Category analysis</a:t>
            </a:r>
            <a:endParaRPr lang="LID4096" sz="5400" dirty="0"/>
          </a:p>
        </p:txBody>
      </p:sp>
      <p:sp>
        <p:nvSpPr>
          <p:cNvPr id="3" name="Content Placeholder 2">
            <a:extLst>
              <a:ext uri="{FF2B5EF4-FFF2-40B4-BE49-F238E27FC236}">
                <a16:creationId xmlns:a16="http://schemas.microsoft.com/office/drawing/2014/main" id="{1354B7C1-1145-E7AB-99DD-6F51755F7107}"/>
              </a:ext>
            </a:extLst>
          </p:cNvPr>
          <p:cNvSpPr>
            <a:spLocks noGrp="1"/>
          </p:cNvSpPr>
          <p:nvPr>
            <p:ph idx="1"/>
          </p:nvPr>
        </p:nvSpPr>
        <p:spPr>
          <a:xfrm>
            <a:off x="5465660" y="2998278"/>
            <a:ext cx="4505654" cy="2728198"/>
          </a:xfrm>
        </p:spPr>
        <p:txBody>
          <a:bodyPr anchor="t">
            <a:normAutofit/>
          </a:bodyPr>
          <a:lstStyle/>
          <a:p>
            <a:r>
              <a:rPr lang="en-US" sz="2400" dirty="0"/>
              <a:t>About 3 million ( 92 %) are free to download, while less than 3 </a:t>
            </a:r>
            <a:r>
              <a:rPr lang="en-US" sz="2400"/>
              <a:t>thousand (7%) </a:t>
            </a:r>
            <a:r>
              <a:rPr lang="en-US" sz="2400" dirty="0"/>
              <a:t>are paid apps.</a:t>
            </a:r>
          </a:p>
          <a:p>
            <a:r>
              <a:rPr lang="en-US" sz="2400" dirty="0"/>
              <a:t>These apps belongs to 49 categories</a:t>
            </a:r>
          </a:p>
          <a:p>
            <a:endParaRPr lang="en-US" sz="2400" dirty="0"/>
          </a:p>
          <a:p>
            <a:pPr marL="0" indent="0">
              <a:buNone/>
            </a:pPr>
            <a:endParaRPr lang="LID4096" sz="2400" dirty="0"/>
          </a:p>
        </p:txBody>
      </p:sp>
      <p:pic>
        <p:nvPicPr>
          <p:cNvPr id="9" name="Picture 8" descr="A logo of a play store&#10;&#10;Description automatically generated">
            <a:extLst>
              <a:ext uri="{FF2B5EF4-FFF2-40B4-BE49-F238E27FC236}">
                <a16:creationId xmlns:a16="http://schemas.microsoft.com/office/drawing/2014/main" id="{1DA478E9-73D4-16A1-6FA3-0EC8D4A37FCA}"/>
              </a:ext>
            </a:extLst>
          </p:cNvPr>
          <p:cNvPicPr>
            <a:picLocks noChangeAspect="1"/>
          </p:cNvPicPr>
          <p:nvPr/>
        </p:nvPicPr>
        <p:blipFill>
          <a:blip r:embed="rId4">
            <a:extLst>
              <a:ext uri="{28A0092B-C50C-407E-A947-70E740481C1C}">
                <a14:useLocalDpi xmlns:a14="http://schemas.microsoft.com/office/drawing/2010/main" val="0"/>
              </a:ext>
            </a:extLst>
          </a:blip>
          <a:srcRect r="-1" b="-1"/>
          <a:stretch/>
        </p:blipFill>
        <p:spPr>
          <a:xfrm>
            <a:off x="5600620" y="1131524"/>
            <a:ext cx="749300" cy="749300"/>
          </a:xfrm>
          <a:prstGeom prst="rect">
            <a:avLst/>
          </a:prstGeom>
        </p:spPr>
      </p:pic>
    </p:spTree>
    <p:extLst>
      <p:ext uri="{BB962C8B-B14F-4D97-AF65-F5344CB8AC3E}">
        <p14:creationId xmlns:p14="http://schemas.microsoft.com/office/powerpoint/2010/main" val="21397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45B46D8-44C0-9454-D47F-FC84283244F9}"/>
              </a:ext>
            </a:extLst>
          </p:cNvPr>
          <p:cNvPicPr>
            <a:picLocks noChangeAspect="1"/>
          </p:cNvPicPr>
          <p:nvPr/>
        </p:nvPicPr>
        <p:blipFill>
          <a:blip r:embed="rId2"/>
          <a:stretch>
            <a:fillRect/>
          </a:stretch>
        </p:blipFill>
        <p:spPr>
          <a:xfrm>
            <a:off x="621676" y="691457"/>
            <a:ext cx="3874124" cy="2508494"/>
          </a:xfrm>
          <a:prstGeom prst="rect">
            <a:avLst/>
          </a:prstGeom>
        </p:spPr>
      </p:pic>
      <p:pic>
        <p:nvPicPr>
          <p:cNvPr id="6" name="Picture 5">
            <a:extLst>
              <a:ext uri="{FF2B5EF4-FFF2-40B4-BE49-F238E27FC236}">
                <a16:creationId xmlns:a16="http://schemas.microsoft.com/office/drawing/2014/main" id="{C1B2339D-0883-F55F-5960-DCBB3E74BBB3}"/>
              </a:ext>
            </a:extLst>
          </p:cNvPr>
          <p:cNvPicPr>
            <a:picLocks noChangeAspect="1"/>
          </p:cNvPicPr>
          <p:nvPr/>
        </p:nvPicPr>
        <p:blipFill>
          <a:blip r:embed="rId3"/>
          <a:stretch>
            <a:fillRect/>
          </a:stretch>
        </p:blipFill>
        <p:spPr>
          <a:xfrm>
            <a:off x="2003318" y="3586297"/>
            <a:ext cx="1110840" cy="2644860"/>
          </a:xfrm>
          <a:prstGeom prst="rect">
            <a:avLst/>
          </a:prstGeom>
        </p:spPr>
      </p:pic>
      <p:sp>
        <p:nvSpPr>
          <p:cNvPr id="15" name="Right Triangle 1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5FB52-3C4D-565E-9A5C-6712BCF40AD1}"/>
              </a:ext>
            </a:extLst>
          </p:cNvPr>
          <p:cNvSpPr>
            <a:spLocks noGrp="1"/>
          </p:cNvSpPr>
          <p:nvPr>
            <p:ph type="title"/>
          </p:nvPr>
        </p:nvSpPr>
        <p:spPr>
          <a:xfrm>
            <a:off x="5465659" y="1188637"/>
            <a:ext cx="5642312" cy="1597228"/>
          </a:xfrm>
        </p:spPr>
        <p:txBody>
          <a:bodyPr>
            <a:normAutofit/>
          </a:bodyPr>
          <a:lstStyle/>
          <a:p>
            <a:r>
              <a:rPr lang="en-US" sz="5400" dirty="0"/>
              <a:t>	Application analysis </a:t>
            </a:r>
            <a:endParaRPr lang="LID4096" sz="5400" dirty="0"/>
          </a:p>
        </p:txBody>
      </p:sp>
      <p:sp>
        <p:nvSpPr>
          <p:cNvPr id="3" name="Content Placeholder 2">
            <a:extLst>
              <a:ext uri="{FF2B5EF4-FFF2-40B4-BE49-F238E27FC236}">
                <a16:creationId xmlns:a16="http://schemas.microsoft.com/office/drawing/2014/main" id="{22E82155-3A09-3938-EC2B-254D467D6221}"/>
              </a:ext>
            </a:extLst>
          </p:cNvPr>
          <p:cNvSpPr>
            <a:spLocks noGrp="1"/>
          </p:cNvSpPr>
          <p:nvPr>
            <p:ph idx="1"/>
          </p:nvPr>
        </p:nvSpPr>
        <p:spPr>
          <a:xfrm>
            <a:off x="5465660" y="2998278"/>
            <a:ext cx="4505654" cy="2728198"/>
          </a:xfrm>
        </p:spPr>
        <p:txBody>
          <a:bodyPr anchor="t">
            <a:normAutofit/>
          </a:bodyPr>
          <a:lstStyle/>
          <a:p>
            <a:r>
              <a:rPr lang="en-US" sz="2400" b="0" i="0">
                <a:effectLst/>
                <a:latin typeface="Inter"/>
              </a:rPr>
              <a:t>An app can belong to multiple genres</a:t>
            </a:r>
          </a:p>
          <a:p>
            <a:r>
              <a:rPr lang="en-US" sz="2400" b="0" i="0">
                <a:effectLst/>
                <a:latin typeface="Inter"/>
              </a:rPr>
              <a:t>Apps then analyzed according to most popular apps, number of user reviews for the app, highest earning.</a:t>
            </a:r>
          </a:p>
          <a:p>
            <a:endParaRPr lang="LID4096" sz="2400"/>
          </a:p>
        </p:txBody>
      </p:sp>
      <p:pic>
        <p:nvPicPr>
          <p:cNvPr id="9" name="Picture 8" descr="A logo of a play store&#10;&#10;Description automatically generated">
            <a:extLst>
              <a:ext uri="{FF2B5EF4-FFF2-40B4-BE49-F238E27FC236}">
                <a16:creationId xmlns:a16="http://schemas.microsoft.com/office/drawing/2014/main" id="{7D7139FD-A294-682B-4137-0E80458A7115}"/>
              </a:ext>
            </a:extLst>
          </p:cNvPr>
          <p:cNvPicPr>
            <a:picLocks noChangeAspect="1"/>
          </p:cNvPicPr>
          <p:nvPr/>
        </p:nvPicPr>
        <p:blipFill>
          <a:blip r:embed="rId4">
            <a:extLst>
              <a:ext uri="{28A0092B-C50C-407E-A947-70E740481C1C}">
                <a14:useLocalDpi xmlns:a14="http://schemas.microsoft.com/office/drawing/2010/main" val="0"/>
              </a:ext>
            </a:extLst>
          </a:blip>
          <a:srcRect r="-1" b="-1"/>
          <a:stretch/>
        </p:blipFill>
        <p:spPr>
          <a:xfrm>
            <a:off x="5465659" y="1196404"/>
            <a:ext cx="749300" cy="749300"/>
          </a:xfrm>
          <a:prstGeom prst="rect">
            <a:avLst/>
          </a:prstGeom>
        </p:spPr>
      </p:pic>
    </p:spTree>
    <p:extLst>
      <p:ext uri="{BB962C8B-B14F-4D97-AF65-F5344CB8AC3E}">
        <p14:creationId xmlns:p14="http://schemas.microsoft.com/office/powerpoint/2010/main" val="851729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Triangle 3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C1F75D-8FF9-FD81-A4C9-5C6984D01F51}"/>
              </a:ext>
            </a:extLst>
          </p:cNvPr>
          <p:cNvSpPr>
            <a:spLocks noGrp="1"/>
          </p:cNvSpPr>
          <p:nvPr>
            <p:ph type="title"/>
          </p:nvPr>
        </p:nvSpPr>
        <p:spPr>
          <a:xfrm>
            <a:off x="5465659" y="1188637"/>
            <a:ext cx="5642312" cy="1597228"/>
          </a:xfrm>
        </p:spPr>
        <p:txBody>
          <a:bodyPr>
            <a:normAutofit/>
          </a:bodyPr>
          <a:lstStyle/>
          <a:p>
            <a:r>
              <a:rPr lang="en-US" sz="5400" dirty="0"/>
              <a:t>	Sentiment analysis</a:t>
            </a:r>
            <a:endParaRPr lang="LID4096" sz="5400" dirty="0"/>
          </a:p>
        </p:txBody>
      </p:sp>
      <p:sp>
        <p:nvSpPr>
          <p:cNvPr id="3" name="Content Placeholder 2">
            <a:extLst>
              <a:ext uri="{FF2B5EF4-FFF2-40B4-BE49-F238E27FC236}">
                <a16:creationId xmlns:a16="http://schemas.microsoft.com/office/drawing/2014/main" id="{647FF7E1-F39A-CA05-7F1C-67535D133285}"/>
              </a:ext>
            </a:extLst>
          </p:cNvPr>
          <p:cNvSpPr>
            <a:spLocks noGrp="1"/>
          </p:cNvSpPr>
          <p:nvPr>
            <p:ph idx="1"/>
          </p:nvPr>
        </p:nvSpPr>
        <p:spPr>
          <a:xfrm>
            <a:off x="5465660" y="2998278"/>
            <a:ext cx="4370103" cy="2728198"/>
          </a:xfrm>
        </p:spPr>
        <p:txBody>
          <a:bodyPr anchor="t">
            <a:normAutofit/>
          </a:bodyPr>
          <a:lstStyle/>
          <a:p>
            <a:r>
              <a:rPr lang="en-US" sz="1300" b="0" i="0" u="none" strike="noStrike">
                <a:effectLst/>
                <a:latin typeface="Calibri" panose="020F0502020204030204" pitchFamily="34" charset="0"/>
              </a:rPr>
              <a:t>Sentiment analysis:</a:t>
            </a:r>
            <a:br>
              <a:rPr lang="en-US" sz="1300" b="0" i="0" u="none" strike="noStrike">
                <a:effectLst/>
                <a:latin typeface="Calibri" panose="020F0502020204030204" pitchFamily="34" charset="0"/>
              </a:rPr>
            </a:br>
            <a:r>
              <a:rPr lang="en-US" sz="1300" b="0" i="0" u="none" strike="noStrike">
                <a:effectLst/>
                <a:latin typeface="Calibri" panose="020F0502020204030204" pitchFamily="34" charset="0"/>
              </a:rPr>
              <a:t>                0-0.25 ~ Factual opinion</a:t>
            </a:r>
            <a:br>
              <a:rPr lang="en-US" sz="1300" b="0" i="0" u="none" strike="noStrike">
                <a:effectLst/>
                <a:latin typeface="Calibri" panose="020F0502020204030204" pitchFamily="34" charset="0"/>
              </a:rPr>
            </a:br>
            <a:r>
              <a:rPr lang="en-US" sz="1300" b="0" i="0" u="none" strike="noStrike">
                <a:effectLst/>
                <a:latin typeface="Calibri" panose="020F0502020204030204" pitchFamily="34" charset="0"/>
              </a:rPr>
              <a:t>                0.25-0.5 ~ Moderately factual</a:t>
            </a:r>
            <a:br>
              <a:rPr lang="en-US" sz="1300" b="0" i="0" u="none" strike="noStrike">
                <a:effectLst/>
                <a:latin typeface="Calibri" panose="020F0502020204030204" pitchFamily="34" charset="0"/>
              </a:rPr>
            </a:br>
            <a:r>
              <a:rPr lang="en-US" sz="1300" b="0" i="0" u="none" strike="noStrike">
                <a:effectLst/>
                <a:latin typeface="Calibri" panose="020F0502020204030204" pitchFamily="34" charset="0"/>
              </a:rPr>
              <a:t>                0.5-0.75 ~ Moderately personal</a:t>
            </a:r>
            <a:br>
              <a:rPr lang="en-US" sz="1300" b="0" i="0" u="none" strike="noStrike">
                <a:effectLst/>
                <a:latin typeface="Calibri" panose="020F0502020204030204" pitchFamily="34" charset="0"/>
              </a:rPr>
            </a:br>
            <a:r>
              <a:rPr lang="en-US" sz="1300" b="0" i="0" u="none" strike="noStrike">
                <a:effectLst/>
                <a:latin typeface="Calibri" panose="020F0502020204030204" pitchFamily="34" charset="0"/>
              </a:rPr>
              <a:t>                0.75-1 ~ Personal opinion</a:t>
            </a:r>
          </a:p>
          <a:p>
            <a:r>
              <a:rPr lang="en-US" sz="1300">
                <a:latin typeface="Calibri" panose="020F0502020204030204" pitchFamily="34" charset="0"/>
              </a:rPr>
              <a:t>R</a:t>
            </a:r>
            <a:r>
              <a:rPr lang="en-US" sz="1300" b="0" i="0" u="none" strike="noStrike">
                <a:effectLst/>
                <a:latin typeface="Calibri" panose="020F0502020204030204" pitchFamily="34" charset="0"/>
              </a:rPr>
              <a:t>eviews analysis was done according to polarity and subjectivity as:</a:t>
            </a:r>
          </a:p>
          <a:p>
            <a:pPr marL="0" indent="0">
              <a:buNone/>
            </a:pPr>
            <a:r>
              <a:rPr lang="en-US" sz="1300" b="0" i="0" u="none" strike="noStrike">
                <a:effectLst/>
                <a:latin typeface="Calibri" panose="020F0502020204030204" pitchFamily="34" charset="0"/>
              </a:rPr>
              <a:t> 	-1 indicates an extremely negative review, </a:t>
            </a:r>
          </a:p>
          <a:p>
            <a:pPr marL="0" indent="0">
              <a:buNone/>
            </a:pPr>
            <a:r>
              <a:rPr lang="en-US" sz="1300" b="0" i="0" u="none" strike="noStrike">
                <a:effectLst/>
                <a:latin typeface="Calibri" panose="020F0502020204030204" pitchFamily="34" charset="0"/>
              </a:rPr>
              <a:t>	1 indicates an extremely positive review, and </a:t>
            </a:r>
          </a:p>
          <a:p>
            <a:pPr marL="0" indent="0">
              <a:buNone/>
            </a:pPr>
            <a:r>
              <a:rPr lang="en-US" sz="1300" b="0" i="0" u="none" strike="noStrike">
                <a:effectLst/>
                <a:latin typeface="Calibri" panose="020F0502020204030204" pitchFamily="34" charset="0"/>
              </a:rPr>
              <a:t>	0 indicates a neutral review.</a:t>
            </a:r>
            <a:endParaRPr lang="LID4096" sz="1300"/>
          </a:p>
        </p:txBody>
      </p:sp>
      <p:pic>
        <p:nvPicPr>
          <p:cNvPr id="7" name="Picture 6">
            <a:extLst>
              <a:ext uri="{FF2B5EF4-FFF2-40B4-BE49-F238E27FC236}">
                <a16:creationId xmlns:a16="http://schemas.microsoft.com/office/drawing/2014/main" id="{21448A6A-5031-0C9B-D819-5D844D43ABCD}"/>
              </a:ext>
            </a:extLst>
          </p:cNvPr>
          <p:cNvPicPr>
            <a:picLocks noChangeAspect="1"/>
          </p:cNvPicPr>
          <p:nvPr/>
        </p:nvPicPr>
        <p:blipFill>
          <a:blip r:embed="rId2"/>
          <a:stretch>
            <a:fillRect/>
          </a:stretch>
        </p:blipFill>
        <p:spPr>
          <a:xfrm>
            <a:off x="40397" y="1388962"/>
            <a:ext cx="4866182" cy="3368233"/>
          </a:xfrm>
          <a:prstGeom prst="rect">
            <a:avLst/>
          </a:prstGeom>
        </p:spPr>
      </p:pic>
      <p:pic>
        <p:nvPicPr>
          <p:cNvPr id="8" name="Picture 7" descr="A logo of a play store&#10;&#10;Description automatically generated">
            <a:extLst>
              <a:ext uri="{FF2B5EF4-FFF2-40B4-BE49-F238E27FC236}">
                <a16:creationId xmlns:a16="http://schemas.microsoft.com/office/drawing/2014/main" id="{73BE49BB-CA0D-0D5E-20CB-6EDD02EF81CE}"/>
              </a:ext>
            </a:extLst>
          </p:cNvPr>
          <p:cNvPicPr>
            <a:picLocks noChangeAspect="1"/>
          </p:cNvPicPr>
          <p:nvPr/>
        </p:nvPicPr>
        <p:blipFill>
          <a:blip r:embed="rId3">
            <a:extLst>
              <a:ext uri="{28A0092B-C50C-407E-A947-70E740481C1C}">
                <a14:useLocalDpi xmlns:a14="http://schemas.microsoft.com/office/drawing/2010/main" val="0"/>
              </a:ext>
            </a:extLst>
          </a:blip>
          <a:srcRect r="-1" b="-1"/>
          <a:stretch/>
        </p:blipFill>
        <p:spPr>
          <a:xfrm>
            <a:off x="5465659" y="1131524"/>
            <a:ext cx="749300" cy="749300"/>
          </a:xfrm>
          <a:prstGeom prst="rect">
            <a:avLst/>
          </a:prstGeom>
        </p:spPr>
      </p:pic>
    </p:spTree>
    <p:extLst>
      <p:ext uri="{BB962C8B-B14F-4D97-AF65-F5344CB8AC3E}">
        <p14:creationId xmlns:p14="http://schemas.microsoft.com/office/powerpoint/2010/main" val="192984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AEEA21-1B48-A947-3DED-F7FFA700A319}"/>
              </a:ext>
            </a:extLst>
          </p:cNvPr>
          <p:cNvSpPr>
            <a:spLocks noGrp="1"/>
          </p:cNvSpPr>
          <p:nvPr>
            <p:ph type="title"/>
          </p:nvPr>
        </p:nvSpPr>
        <p:spPr>
          <a:xfrm>
            <a:off x="804672" y="802955"/>
            <a:ext cx="4977976" cy="1454051"/>
          </a:xfrm>
        </p:spPr>
        <p:txBody>
          <a:bodyPr>
            <a:normAutofit/>
          </a:bodyPr>
          <a:lstStyle/>
          <a:p>
            <a:r>
              <a:rPr lang="en-US" sz="3600" dirty="0">
                <a:solidFill>
                  <a:schemeClr val="tx2"/>
                </a:solidFill>
              </a:rPr>
              <a:t>	Business findings</a:t>
            </a:r>
            <a:endParaRPr lang="LID4096" sz="3600" dirty="0">
              <a:solidFill>
                <a:schemeClr val="tx2"/>
              </a:solidFill>
            </a:endParaRPr>
          </a:p>
        </p:txBody>
      </p:sp>
      <p:sp>
        <p:nvSpPr>
          <p:cNvPr id="3" name="Content Placeholder 2">
            <a:extLst>
              <a:ext uri="{FF2B5EF4-FFF2-40B4-BE49-F238E27FC236}">
                <a16:creationId xmlns:a16="http://schemas.microsoft.com/office/drawing/2014/main" id="{271C8AC0-C4E9-569A-80C0-21364B33A727}"/>
              </a:ext>
            </a:extLst>
          </p:cNvPr>
          <p:cNvSpPr>
            <a:spLocks noGrp="1"/>
          </p:cNvSpPr>
          <p:nvPr>
            <p:ph idx="1"/>
          </p:nvPr>
        </p:nvSpPr>
        <p:spPr>
          <a:xfrm>
            <a:off x="804672" y="2421682"/>
            <a:ext cx="4977578" cy="3639289"/>
          </a:xfrm>
        </p:spPr>
        <p:txBody>
          <a:bodyPr anchor="ctr">
            <a:normAutofit/>
          </a:bodyPr>
          <a:lstStyle/>
          <a:p>
            <a:r>
              <a:rPr lang="en-US" sz="1800" dirty="0">
                <a:solidFill>
                  <a:schemeClr val="tx2"/>
                </a:solidFill>
              </a:rPr>
              <a:t>Were divided to three main parts:</a:t>
            </a:r>
          </a:p>
          <a:p>
            <a:pPr marL="0" indent="0">
              <a:buNone/>
            </a:pPr>
            <a:r>
              <a:rPr lang="en-US" sz="1800" dirty="0">
                <a:solidFill>
                  <a:schemeClr val="tx2"/>
                </a:solidFill>
              </a:rPr>
              <a:t>1- type of app versus update</a:t>
            </a:r>
          </a:p>
          <a:p>
            <a:pPr marL="0" indent="0">
              <a:buNone/>
            </a:pPr>
            <a:r>
              <a:rPr lang="en-US" sz="1800" dirty="0">
                <a:solidFill>
                  <a:schemeClr val="tx2"/>
                </a:solidFill>
              </a:rPr>
              <a:t>2- Price versus rating</a:t>
            </a:r>
          </a:p>
          <a:p>
            <a:pPr marL="0" indent="0">
              <a:buNone/>
            </a:pPr>
            <a:r>
              <a:rPr lang="en-US" sz="1800" dirty="0">
                <a:solidFill>
                  <a:schemeClr val="tx2"/>
                </a:solidFill>
              </a:rPr>
              <a:t>3- update year versus rating</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Checkmark">
            <a:extLst>
              <a:ext uri="{FF2B5EF4-FFF2-40B4-BE49-F238E27FC236}">
                <a16:creationId xmlns:a16="http://schemas.microsoft.com/office/drawing/2014/main" id="{834F020D-907A-8D40-0D80-8B5F0EF20A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pic>
        <p:nvPicPr>
          <p:cNvPr id="4" name="Picture 3" descr="A logo of a play store&#10;&#10;Description automatically generated">
            <a:extLst>
              <a:ext uri="{FF2B5EF4-FFF2-40B4-BE49-F238E27FC236}">
                <a16:creationId xmlns:a16="http://schemas.microsoft.com/office/drawing/2014/main" id="{84E5B095-08B3-429A-3DF1-CB41886671E2}"/>
              </a:ext>
            </a:extLst>
          </p:cNvPr>
          <p:cNvPicPr>
            <a:picLocks noChangeAspect="1"/>
          </p:cNvPicPr>
          <p:nvPr/>
        </p:nvPicPr>
        <p:blipFill>
          <a:blip r:embed="rId4">
            <a:extLst>
              <a:ext uri="{28A0092B-C50C-407E-A947-70E740481C1C}">
                <a14:useLocalDpi xmlns:a14="http://schemas.microsoft.com/office/drawing/2010/main" val="0"/>
              </a:ext>
            </a:extLst>
          </a:blip>
          <a:srcRect r="-1" b="-1"/>
          <a:stretch/>
        </p:blipFill>
        <p:spPr>
          <a:xfrm>
            <a:off x="946461" y="1155330"/>
            <a:ext cx="749300" cy="749300"/>
          </a:xfrm>
          <a:prstGeom prst="rect">
            <a:avLst/>
          </a:prstGeom>
        </p:spPr>
      </p:pic>
    </p:spTree>
    <p:extLst>
      <p:ext uri="{BB962C8B-B14F-4D97-AF65-F5344CB8AC3E}">
        <p14:creationId xmlns:p14="http://schemas.microsoft.com/office/powerpoint/2010/main" val="4287215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224</TotalTime>
  <Words>356</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Meiryo</vt:lpstr>
      <vt:lpstr>Aptos</vt:lpstr>
      <vt:lpstr>Aptos Display</vt:lpstr>
      <vt:lpstr>Arial</vt:lpstr>
      <vt:lpstr>Calibri</vt:lpstr>
      <vt:lpstr>Inter</vt:lpstr>
      <vt:lpstr>Office Theme</vt:lpstr>
      <vt:lpstr>Google Play</vt:lpstr>
      <vt:lpstr>Google play history</vt:lpstr>
      <vt:lpstr> Global availability of Google Play</vt:lpstr>
      <vt:lpstr> Google play business importance</vt:lpstr>
      <vt:lpstr>Google play analysis</vt:lpstr>
      <vt:lpstr> Category analysis</vt:lpstr>
      <vt:lpstr> Application analysis </vt:lpstr>
      <vt:lpstr> Sentiment analysis</vt:lpstr>
      <vt:lpstr> Business findings</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Nerdeen Muhammad</dc:creator>
  <cp:lastModifiedBy>Nerdeen Muhammad</cp:lastModifiedBy>
  <cp:revision>15</cp:revision>
  <dcterms:created xsi:type="dcterms:W3CDTF">2024-10-03T05:03:46Z</dcterms:created>
  <dcterms:modified xsi:type="dcterms:W3CDTF">2024-10-04T07:58:58Z</dcterms:modified>
</cp:coreProperties>
</file>