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E031AE-AF55-4136-9081-C2C88A12DB22}">
  <a:tblStyle styleId="{5FE031AE-AF55-4136-9081-C2C88A12D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b8cc51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b8cc51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b8cc51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b8cc51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3e5ed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3e5ed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3e5ed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3e5ed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3e5ede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3e5ede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3e5ede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3e5ede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3e5ede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3e5ede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3e5ede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3e5ede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b8cc51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b8cc51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3e5ede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3e5ede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b8cc51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b8cc51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b8cc51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b8cc51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3e5ede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3e5ede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3e5ede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3e5ede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b8cc51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b8cc51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8cc511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8cc511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b8cc51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b8cc51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b8cc51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b8cc51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b8cc51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b8cc51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b8cc51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b8cc51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3e5ed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3e5ed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b8cc51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b8cc51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ukaTvDxvB0iijsw-iqIHwOwiDHKg36tE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45fMDsex9grfVmvqvzVUyN-FRxKqJsRS/view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cience.nasa.gov/science-news/science-at-nasa/2002/solarcells" TargetMode="External"/><Relationship Id="rId4" Type="http://schemas.openxmlformats.org/officeDocument/2006/relationships/hyperlink" Target="https://techmythtruths.files.wordpress.com/2016/12/solar-panel-diagram-large1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sun seeking solar powered robot to eliminate the need for charging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By:Christopher Hunt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Robot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563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 all my free time for the last 3 weeks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the body of the robot from laser cut acrylic sheets, styrofoam and a chopstick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the wires on the protoboard, motors and sensors (see time lapse video)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Placed electronic components on base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Attached sensors and solar panel to the body of the robot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all electronic parts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sure all wheels were turning in the right direction and re-calibrated sensors in the code.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for faulty wiring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and rearranged wiring to accommodate live data displays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Covered all internal exposed wires to prevent short-circuiting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mechanism for turning the robot on and off without disassembling it.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Debugged the robot, and discovered the live data displays are for a much larger scale robot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minor flaws in the code and wrote code needed for testing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2" title="1080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050" y="-16375"/>
            <a:ext cx="3344950" cy="2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Robot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annexing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 sisters room for a day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 moving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working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light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how fast the robot moved when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that of finding the sunlight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much power the robot consumed when moving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how much power the solar panel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lighting conditions.(direct, and half)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60" name="Google Shape;160;p25" title="IMG_2939.TRI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125" y="1017800"/>
            <a:ext cx="5210850" cy="3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379063" y="10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{5FE031AE-AF55-4136-9081-C2C88A12DB22}</a:tableStyleId>
              </a:tblPr>
              <a:tblGrid>
                <a:gridCol w="1486025"/>
                <a:gridCol w="8626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Trial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Time(Seconds)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Distance(Feet)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6"/>
          <p:cNvGraphicFramePr/>
          <p:nvPr/>
        </p:nvGraphicFramePr>
        <p:xfrm>
          <a:off x="6393688" y="10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{5FE031AE-AF55-4136-9081-C2C88A12DB22}</a:tableStyleId>
              </a:tblPr>
              <a:tblGrid>
                <a:gridCol w="1414150"/>
                <a:gridCol w="9571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Trial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Voltage(Volts)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Current(Amps)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Power(Watts)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2.13792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26"/>
          <p:cNvGraphicFramePr/>
          <p:nvPr/>
        </p:nvGraphicFramePr>
        <p:xfrm>
          <a:off x="2795450" y="10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{5FE031AE-AF55-4136-9081-C2C88A12DB22}</a:tableStyleId>
              </a:tblPr>
              <a:tblGrid>
                <a:gridCol w="1401775"/>
                <a:gridCol w="1105825"/>
                <a:gridCol w="1022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 trial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Half light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Current(Amps)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Voltage(Volts)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Power(Watts)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6"/>
          <p:cNvSpPr txBox="1"/>
          <p:nvPr/>
        </p:nvSpPr>
        <p:spPr>
          <a:xfrm>
            <a:off x="1091725" y="3050075"/>
            <a:ext cx="31056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trial video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 or Battery capacity(printed on battery): 1.575Wh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to charge full battery(BC/Watts from solar panel):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in feet:X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or Speed in ft per hour(distance/time*3600):10/43.32*3600=</a:t>
            </a:r>
            <a:r>
              <a:rPr lang="en"/>
              <a:t>831.0249307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 or Time to travel in hours: X/S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EUT: Energy used to travel: TT*power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TTRE or Time to replace energy used to travel: EUT/power produced in direct 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time to charge half battery in half light: Time to charge battery in half light/2=16.37214137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Time to charge half battery and replace energy used moving in full light: Time to charge battery in full light/2+TTRE+TT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6129775" y="13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{5FE031AE-AF55-4136-9081-C2C88A12DB22}</a:tableStyleId>
              </a:tblPr>
              <a:tblGrid>
                <a:gridCol w="1019625"/>
                <a:gridCol w="1255950"/>
              </a:tblGrid>
              <a:tr h="4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5.404941661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Half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32.74428274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 title="Time to charge in half light vs Time to charge after moving to direct light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2881250" y="2498600"/>
            <a:ext cx="742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29"/>
          <p:cNvGrpSpPr/>
          <p:nvPr/>
        </p:nvGrpSpPr>
        <p:grpSpPr>
          <a:xfrm>
            <a:off x="2746324" y="2870000"/>
            <a:ext cx="1519457" cy="495300"/>
            <a:chOff x="2836250" y="2870000"/>
            <a:chExt cx="1305600" cy="495300"/>
          </a:xfrm>
        </p:grpSpPr>
        <p:sp>
          <p:nvSpPr>
            <p:cNvPr id="191" name="Google Shape;191;p29"/>
            <p:cNvSpPr/>
            <p:nvPr/>
          </p:nvSpPr>
          <p:spPr>
            <a:xfrm>
              <a:off x="2836250" y="2870000"/>
              <a:ext cx="1305600" cy="4953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15001" y="2870000"/>
              <a:ext cx="1148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Around (1362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,16.3)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 </a:t>
            </a:r>
            <a:r>
              <a:rPr lang="en"/>
              <a:t>achieve</a:t>
            </a:r>
            <a:r>
              <a:rPr lang="en"/>
              <a:t> my goal: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Qualitative: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built a sun seeking solar powered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Shown in qualitative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1362 ft is too far to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Graph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2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</a:t>
            </a:r>
            <a:r>
              <a:rPr lang="en"/>
              <a:t>hypothesis</a:t>
            </a:r>
            <a:r>
              <a:rPr lang="en"/>
              <a:t>: work but not </a:t>
            </a:r>
            <a:r>
              <a:rPr lang="en"/>
              <a:t>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Work but not efficient(battery charge time, speed, video)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Quantitative Hypothesis:20-30ft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Result:1362ft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to improve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Elevate solar panel at a 45º angle </a:t>
            </a:r>
            <a:r>
              <a:rPr lang="en"/>
              <a:t>facing</a:t>
            </a:r>
            <a:r>
              <a:rPr lang="en"/>
              <a:t> forwards on the robot and adjusting the code so that the robot would turn to face the sun.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Adjust code that stops the robot when going back and forth to stop in next bright area not after # of back and forths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Finding other live data </a:t>
            </a:r>
            <a:r>
              <a:rPr lang="en"/>
              <a:t>displays</a:t>
            </a:r>
            <a:r>
              <a:rPr lang="en"/>
              <a:t> for a smaller scale </a:t>
            </a:r>
            <a:r>
              <a:rPr lang="en"/>
              <a:t>circuit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built robots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with solar panels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robot designed for the </a:t>
            </a:r>
            <a:r>
              <a:rPr lang="en"/>
              <a:t>purpose of finding sunlight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Reaserch: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Knier, Gil. “How do Photovoltaics Work.”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SHARE THE SCIENCE,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NASA SCIENCE, Aug 6, 2008,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https://science.nasa.gov/science-news/science-at-nasa/2002/solarcells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Accessed 2 Dec. 2018.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</a:rPr>
              <a:t>“DC Circuit Water Analogy.” </a:t>
            </a: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</a:rPr>
              <a:t>Water Circuit Analogy to Electric Circuit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</a:rPr>
              <a:t>, hyperphysics.phy-astr.gsu.edu/hbase/electric/watcir.html.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https://techmythtruths.files.wordpress.com/2016/12/solar-panel-diagram-large1.jpg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History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530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last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2 hr 2 days per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robot 2nd working robot 3 robot attempt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fried motors and nearly caught fire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Built robot that drove in a few months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of year working on making this robot with parts from second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all the </a:t>
            </a:r>
            <a:r>
              <a:rPr lang="en"/>
              <a:t>materials code and wiring</a:t>
            </a:r>
            <a:r>
              <a:rPr lang="en"/>
              <a:t> but wires to short and frame not </a:t>
            </a:r>
            <a:r>
              <a:rPr lang="en"/>
              <a:t>assembled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modify design to collect data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00" y="0"/>
            <a:ext cx="3526523" cy="2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Power: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39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panels called photovoltaic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rely on the photovoltaic effect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light </a:t>
            </a:r>
            <a:r>
              <a:rPr lang="en"/>
              <a:t>particles</a:t>
            </a:r>
            <a:r>
              <a:rPr lang="en"/>
              <a:t>(Photons) hit solar cell, </a:t>
            </a:r>
            <a:r>
              <a:rPr lang="en"/>
              <a:t>electrons</a:t>
            </a:r>
            <a:r>
              <a:rPr lang="en"/>
              <a:t> are knocked loose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 a </a:t>
            </a:r>
            <a:r>
              <a:rPr lang="en"/>
              <a:t>circuit</a:t>
            </a:r>
            <a:r>
              <a:rPr lang="en"/>
              <a:t> electrons travel out </a:t>
            </a:r>
            <a:r>
              <a:rPr lang="en"/>
              <a:t>negative</a:t>
            </a:r>
            <a:r>
              <a:rPr lang="en"/>
              <a:t> end through circuit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Electrons returning enter the positive end and fill the holes left by electrons leaving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25" y="0"/>
            <a:ext cx="439960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549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flow metaphor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Charge:(droplets of water)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Voltage: potential	to do work (a bucket of water at a certain height)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Curent: the flow of charge(water moving in a pipe)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Resistance: restrictions on water flow (narrow section of pipe has more resistance/=resistor)</a:t>
            </a:r>
            <a:br>
              <a:rPr lang="en"/>
            </a:b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75" y="56425"/>
            <a:ext cx="3335225" cy="25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Building a sun seeking solar powered robot to eliminate the need for charging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testing: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lack of power </a:t>
            </a:r>
            <a:r>
              <a:rPr lang="en"/>
              <a:t>infrastructure</a:t>
            </a:r>
            <a:r>
              <a:rPr lang="en"/>
              <a:t> in remote locations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Building a sun seeking solar powered robot that charges </a:t>
            </a:r>
            <a:r>
              <a:rPr lang="en"/>
              <a:t>itself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My Robot will work but not be very efficient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is too far to travel for optimal sunlight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Quantitative testing: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Question: How far is too far to travel for optimal sunlight?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Independent variable: Distance to optimal sunlight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variable: How long it takes to recharge the battery if it started at half charge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variables: intensity of sunlight, the conditions traveled, battery charging time, solar panel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around 20-30 feet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hypothesis: Way more than I originally thought(redesigned test)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done before this year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researched, purchased and attached motors capable of supporting the expected weight of the robot.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related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programed and tested code for  movement,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Brokedown related robot(motors and arduino from original)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designed and built the base, and protoboard,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Researched, purchased, and tested light detecting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solar panel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Programed sunseeking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ect...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