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5f1f1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5f1f1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5f7d60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5f7d60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Global warming is a big problem, and one of the ways people have been trying to stop it is with renewable energy sources. A newer form of electricity generation is microbial fuel cells. They use electrochemically active bacteria to make power, by eating organic fuel, usually mud, and releasing electrons. These fuel cells do not make much electricity but it is an interesting concept. In this project I made three microbial fuel cells, using the instructions from science buddies waste not want project(see bibliography) and tested the effect of using alternative fuels like mashed up fruit and sugar water in microbial fuel cells.</a:t>
            </a:r>
            <a:endParaRPr>
              <a:solidFill>
                <a:schemeClr val="dk1"/>
              </a:solidFill>
            </a:endParaRPr>
          </a:p>
          <a:p>
            <a:pPr indent="0" lvl="0" marL="0" rtl="0" algn="ctr">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