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147470506" r:id="rId2"/>
  </p:sldIdLst>
  <p:sldSz cx="6858000" cy="9906000" type="A4"/>
  <p:notesSz cx="6858000" cy="9144000"/>
  <p:defaultTextStyle>
    <a:defPPr>
      <a:defRPr lang="en-US"/>
    </a:defPPr>
    <a:lvl1pPr marL="0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9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33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15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00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82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66" algn="l" defTabSz="91436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DAF0-C249-F381-D840-40316CB805C8}" v="4" dt="2024-06-19T12:58:31.466"/>
    <p1510:client id="{6F0F43AB-CC5C-4726-8CFD-D8648D4A0716}" v="328" dt="2024-06-19T11:54:10.477"/>
    <p1510:client id="{B1E30FEB-8D60-7A53-D8D4-4060EB8D52EB}" v="4" dt="2024-06-19T12:23:45.627"/>
    <p1510:client id="{EE2E75F4-5176-4945-B219-0EE16F16F099}" v="15" dt="2024-06-19T15:42:39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3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ysia Kopyn" userId="S::okopyn@getnerdio.com::df8564d7-fbc2-4eac-bda2-3f8a40df5cb1" providerId="AD" clId="Web-{224CDAF0-C249-F381-D840-40316CB805C8}"/>
    <pc:docChg chg="modSld">
      <pc:chgData name="Orysia Kopyn" userId="S::okopyn@getnerdio.com::df8564d7-fbc2-4eac-bda2-3f8a40df5cb1" providerId="AD" clId="Web-{224CDAF0-C249-F381-D840-40316CB805C8}" dt="2024-06-19T12:58:31.466" v="1" actId="20577"/>
      <pc:docMkLst>
        <pc:docMk/>
      </pc:docMkLst>
      <pc:sldChg chg="modSp">
        <pc:chgData name="Orysia Kopyn" userId="S::okopyn@getnerdio.com::df8564d7-fbc2-4eac-bda2-3f8a40df5cb1" providerId="AD" clId="Web-{224CDAF0-C249-F381-D840-40316CB805C8}" dt="2024-06-19T12:58:31.466" v="1" actId="20577"/>
        <pc:sldMkLst>
          <pc:docMk/>
          <pc:sldMk cId="1616419055" sldId="2147470499"/>
        </pc:sldMkLst>
        <pc:spChg chg="mod">
          <ac:chgData name="Orysia Kopyn" userId="S::okopyn@getnerdio.com::df8564d7-fbc2-4eac-bda2-3f8a40df5cb1" providerId="AD" clId="Web-{224CDAF0-C249-F381-D840-40316CB805C8}" dt="2024-06-19T12:58:31.466" v="1" actId="20577"/>
          <ac:spMkLst>
            <pc:docMk/>
            <pc:sldMk cId="1616419055" sldId="2147470499"/>
            <ac:spMk id="3" creationId="{B5BB9F65-3768-90F6-9C77-D54FB16EB3E5}"/>
          </ac:spMkLst>
        </pc:spChg>
      </pc:sldChg>
    </pc:docChg>
  </pc:docChgLst>
  <pc:docChgLst>
    <pc:chgData name="Nick Wagner" userId="cefc216e-0ac5-475d-8302-337d9213a2a1" providerId="ADAL" clId="{EE2E75F4-5176-4945-B219-0EE16F16F099}"/>
    <pc:docChg chg="undo custSel addSld modSld">
      <pc:chgData name="Nick Wagner" userId="cefc216e-0ac5-475d-8302-337d9213a2a1" providerId="ADAL" clId="{EE2E75F4-5176-4945-B219-0EE16F16F099}" dt="2024-06-19T15:42:39.145" v="14" actId="5793"/>
      <pc:docMkLst>
        <pc:docMk/>
      </pc:docMkLst>
      <pc:sldChg chg="modSp mod">
        <pc:chgData name="Nick Wagner" userId="cefc216e-0ac5-475d-8302-337d9213a2a1" providerId="ADAL" clId="{EE2E75F4-5176-4945-B219-0EE16F16F099}" dt="2024-06-19T15:42:39.145" v="14" actId="5793"/>
        <pc:sldMkLst>
          <pc:docMk/>
          <pc:sldMk cId="250571536" sldId="2147481626"/>
        </pc:sldMkLst>
        <pc:spChg chg="mod">
          <ac:chgData name="Nick Wagner" userId="cefc216e-0ac5-475d-8302-337d9213a2a1" providerId="ADAL" clId="{EE2E75F4-5176-4945-B219-0EE16F16F099}" dt="2024-06-19T15:42:39.145" v="14" actId="5793"/>
          <ac:spMkLst>
            <pc:docMk/>
            <pc:sldMk cId="250571536" sldId="2147481626"/>
            <ac:spMk id="8" creationId="{16EEC3BB-D7A4-C490-4025-17E80C60530A}"/>
          </ac:spMkLst>
        </pc:spChg>
      </pc:sldChg>
      <pc:sldChg chg="add">
        <pc:chgData name="Nick Wagner" userId="cefc216e-0ac5-475d-8302-337d9213a2a1" providerId="ADAL" clId="{EE2E75F4-5176-4945-B219-0EE16F16F099}" dt="2024-06-17T19:30:39.011" v="0"/>
        <pc:sldMkLst>
          <pc:docMk/>
          <pc:sldMk cId="3820110844" sldId="2147481648"/>
        </pc:sldMkLst>
      </pc:sldChg>
    </pc:docChg>
  </pc:docChgLst>
  <pc:docChgLst>
    <pc:chgData name="Orysia Kopyn" userId="df8564d7-fbc2-4eac-bda2-3f8a40df5cb1" providerId="ADAL" clId="{6F0F43AB-CC5C-4726-8CFD-D8648D4A0716}"/>
    <pc:docChg chg="undo custSel modSld modMainMaster">
      <pc:chgData name="Orysia Kopyn" userId="df8564d7-fbc2-4eac-bda2-3f8a40df5cb1" providerId="ADAL" clId="{6F0F43AB-CC5C-4726-8CFD-D8648D4A0716}" dt="2024-06-19T11:54:10.477" v="326" actId="948"/>
      <pc:docMkLst>
        <pc:docMk/>
      </pc:docMkLst>
      <pc:sldChg chg="modSp mod">
        <pc:chgData name="Orysia Kopyn" userId="df8564d7-fbc2-4eac-bda2-3f8a40df5cb1" providerId="ADAL" clId="{6F0F43AB-CC5C-4726-8CFD-D8648D4A0716}" dt="2024-06-19T09:35:11.202" v="84" actId="20577"/>
        <pc:sldMkLst>
          <pc:docMk/>
          <pc:sldMk cId="900120002" sldId="2147470494"/>
        </pc:sldMkLst>
        <pc:spChg chg="mod">
          <ac:chgData name="Orysia Kopyn" userId="df8564d7-fbc2-4eac-bda2-3f8a40df5cb1" providerId="ADAL" clId="{6F0F43AB-CC5C-4726-8CFD-D8648D4A0716}" dt="2024-06-19T09:35:11.202" v="84" actId="20577"/>
          <ac:spMkLst>
            <pc:docMk/>
            <pc:sldMk cId="900120002" sldId="2147470494"/>
            <ac:spMk id="3" creationId="{B5BB9F65-3768-90F6-9C77-D54FB16EB3E5}"/>
          </ac:spMkLst>
        </pc:spChg>
        <pc:spChg chg="mod">
          <ac:chgData name="Orysia Kopyn" userId="df8564d7-fbc2-4eac-bda2-3f8a40df5cb1" providerId="ADAL" clId="{6F0F43AB-CC5C-4726-8CFD-D8648D4A0716}" dt="2024-06-19T09:19:13.814" v="12" actId="113"/>
          <ac:spMkLst>
            <pc:docMk/>
            <pc:sldMk cId="900120002" sldId="2147470494"/>
            <ac:spMk id="61" creationId="{416BC793-C1A2-D957-98BC-922424198D19}"/>
          </ac:spMkLst>
        </pc:spChg>
        <pc:spChg chg="mod">
          <ac:chgData name="Orysia Kopyn" userId="df8564d7-fbc2-4eac-bda2-3f8a40df5cb1" providerId="ADAL" clId="{6F0F43AB-CC5C-4726-8CFD-D8648D4A0716}" dt="2024-06-19T09:26:20.105" v="29" actId="1036"/>
          <ac:spMkLst>
            <pc:docMk/>
            <pc:sldMk cId="900120002" sldId="2147470494"/>
            <ac:spMk id="62" creationId="{97C4A61C-70C6-AFD4-80E0-FA4B0542AE52}"/>
          </ac:spMkLst>
        </pc:spChg>
      </pc:sldChg>
      <pc:sldChg chg="addSp delSp modSp mod">
        <pc:chgData name="Orysia Kopyn" userId="df8564d7-fbc2-4eac-bda2-3f8a40df5cb1" providerId="ADAL" clId="{6F0F43AB-CC5C-4726-8CFD-D8648D4A0716}" dt="2024-06-19T11:42:38.393" v="298" actId="948"/>
        <pc:sldMkLst>
          <pc:docMk/>
          <pc:sldMk cId="1198299777" sldId="2147470497"/>
        </pc:sldMkLst>
        <pc:spChg chg="add mod">
          <ac:chgData name="Orysia Kopyn" userId="df8564d7-fbc2-4eac-bda2-3f8a40df5cb1" providerId="ADAL" clId="{6F0F43AB-CC5C-4726-8CFD-D8648D4A0716}" dt="2024-06-19T09:26:43.249" v="33"/>
          <ac:spMkLst>
            <pc:docMk/>
            <pc:sldMk cId="1198299777" sldId="2147470497"/>
            <ac:spMk id="2" creationId="{4316EF4C-7B21-A1C5-B9C9-5DA1B17BA98F}"/>
          </ac:spMkLst>
        </pc:spChg>
        <pc:spChg chg="mod">
          <ac:chgData name="Orysia Kopyn" userId="df8564d7-fbc2-4eac-bda2-3f8a40df5cb1" providerId="ADAL" clId="{6F0F43AB-CC5C-4726-8CFD-D8648D4A0716}" dt="2024-06-19T11:42:38.393" v="298" actId="948"/>
          <ac:spMkLst>
            <pc:docMk/>
            <pc:sldMk cId="1198299777" sldId="2147470497"/>
            <ac:spMk id="3" creationId="{B5BB9F65-3768-90F6-9C77-D54FB16EB3E5}"/>
          </ac:spMkLst>
        </pc:spChg>
        <pc:spChg chg="add mod">
          <ac:chgData name="Orysia Kopyn" userId="df8564d7-fbc2-4eac-bda2-3f8a40df5cb1" providerId="ADAL" clId="{6F0F43AB-CC5C-4726-8CFD-D8648D4A0716}" dt="2024-06-19T09:26:43.249" v="33"/>
          <ac:spMkLst>
            <pc:docMk/>
            <pc:sldMk cId="1198299777" sldId="2147470497"/>
            <ac:spMk id="5" creationId="{0EB0B23F-8EDD-8FF5-267D-A08879C3D0E5}"/>
          </ac:spMkLst>
        </pc:spChg>
        <pc:spChg chg="add mod">
          <ac:chgData name="Orysia Kopyn" userId="df8564d7-fbc2-4eac-bda2-3f8a40df5cb1" providerId="ADAL" clId="{6F0F43AB-CC5C-4726-8CFD-D8648D4A0716}" dt="2024-06-19T09:26:43.249" v="33"/>
          <ac:spMkLst>
            <pc:docMk/>
            <pc:sldMk cId="1198299777" sldId="2147470497"/>
            <ac:spMk id="6" creationId="{7BAE9352-9D28-31D9-26BB-84D7FB182958}"/>
          </ac:spMkLst>
        </pc:spChg>
        <pc:spChg chg="del">
          <ac:chgData name="Orysia Kopyn" userId="df8564d7-fbc2-4eac-bda2-3f8a40df5cb1" providerId="ADAL" clId="{6F0F43AB-CC5C-4726-8CFD-D8648D4A0716}" dt="2024-06-19T09:26:40.339" v="31" actId="478"/>
          <ac:spMkLst>
            <pc:docMk/>
            <pc:sldMk cId="1198299777" sldId="2147470497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26:41.902" v="32" actId="478"/>
          <ac:spMkLst>
            <pc:docMk/>
            <pc:sldMk cId="1198299777" sldId="2147470497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26:38.172" v="30" actId="478"/>
          <ac:spMkLst>
            <pc:docMk/>
            <pc:sldMk cId="1198299777" sldId="2147470497"/>
            <ac:spMk id="63" creationId="{B734BE68-483E-BDE0-29AB-2DE19E8D1FF2}"/>
          </ac:spMkLst>
        </pc:spChg>
      </pc:sldChg>
      <pc:sldChg chg="addSp delSp modSp mod">
        <pc:chgData name="Orysia Kopyn" userId="df8564d7-fbc2-4eac-bda2-3f8a40df5cb1" providerId="ADAL" clId="{6F0F43AB-CC5C-4726-8CFD-D8648D4A0716}" dt="2024-06-19T09:56:33.192" v="217" actId="255"/>
        <pc:sldMkLst>
          <pc:docMk/>
          <pc:sldMk cId="1616419055" sldId="2147470499"/>
        </pc:sldMkLst>
        <pc:spChg chg="mod">
          <ac:chgData name="Orysia Kopyn" userId="df8564d7-fbc2-4eac-bda2-3f8a40df5cb1" providerId="ADAL" clId="{6F0F43AB-CC5C-4726-8CFD-D8648D4A0716}" dt="2024-06-19T09:56:33.192" v="217" actId="255"/>
          <ac:spMkLst>
            <pc:docMk/>
            <pc:sldMk cId="1616419055" sldId="2147470499"/>
            <ac:spMk id="3" creationId="{B5BB9F65-3768-90F6-9C77-D54FB16EB3E5}"/>
          </ac:spMkLst>
        </pc:spChg>
        <pc:spChg chg="add mod">
          <ac:chgData name="Orysia Kopyn" userId="df8564d7-fbc2-4eac-bda2-3f8a40df5cb1" providerId="ADAL" clId="{6F0F43AB-CC5C-4726-8CFD-D8648D4A0716}" dt="2024-06-19T09:40:18.311" v="100"/>
          <ac:spMkLst>
            <pc:docMk/>
            <pc:sldMk cId="1616419055" sldId="2147470499"/>
            <ac:spMk id="4" creationId="{1333C852-CBE7-AF23-AF2A-405E59704CEA}"/>
          </ac:spMkLst>
        </pc:spChg>
        <pc:spChg chg="add mod">
          <ac:chgData name="Orysia Kopyn" userId="df8564d7-fbc2-4eac-bda2-3f8a40df5cb1" providerId="ADAL" clId="{6F0F43AB-CC5C-4726-8CFD-D8648D4A0716}" dt="2024-06-19T09:40:18.311" v="100"/>
          <ac:spMkLst>
            <pc:docMk/>
            <pc:sldMk cId="1616419055" sldId="2147470499"/>
            <ac:spMk id="5" creationId="{D707CA67-663B-2FE6-B3B9-D83258C2CC96}"/>
          </ac:spMkLst>
        </pc:spChg>
        <pc:spChg chg="add mod">
          <ac:chgData name="Orysia Kopyn" userId="df8564d7-fbc2-4eac-bda2-3f8a40df5cb1" providerId="ADAL" clId="{6F0F43AB-CC5C-4726-8CFD-D8648D4A0716}" dt="2024-06-19T09:40:18.311" v="100"/>
          <ac:spMkLst>
            <pc:docMk/>
            <pc:sldMk cId="1616419055" sldId="2147470499"/>
            <ac:spMk id="6" creationId="{538C96DC-EE4F-04B2-CCA0-6DCC786DC787}"/>
          </ac:spMkLst>
        </pc:spChg>
        <pc:spChg chg="del">
          <ac:chgData name="Orysia Kopyn" userId="df8564d7-fbc2-4eac-bda2-3f8a40df5cb1" providerId="ADAL" clId="{6F0F43AB-CC5C-4726-8CFD-D8648D4A0716}" dt="2024-06-19T09:40:15.421" v="98" actId="478"/>
          <ac:spMkLst>
            <pc:docMk/>
            <pc:sldMk cId="1616419055" sldId="2147470499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40:17.092" v="99" actId="478"/>
          <ac:spMkLst>
            <pc:docMk/>
            <pc:sldMk cId="1616419055" sldId="2147470499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40:13.343" v="97" actId="478"/>
          <ac:spMkLst>
            <pc:docMk/>
            <pc:sldMk cId="1616419055" sldId="2147470499"/>
            <ac:spMk id="63" creationId="{B734BE68-483E-BDE0-29AB-2DE19E8D1FF2}"/>
          </ac:spMkLst>
        </pc:spChg>
      </pc:sldChg>
      <pc:sldChg chg="addSp delSp modSp mod">
        <pc:chgData name="Orysia Kopyn" userId="df8564d7-fbc2-4eac-bda2-3f8a40df5cb1" providerId="ADAL" clId="{6F0F43AB-CC5C-4726-8CFD-D8648D4A0716}" dt="2024-06-19T11:51:16.323" v="320" actId="948"/>
        <pc:sldMkLst>
          <pc:docMk/>
          <pc:sldMk cId="797717375" sldId="2147470500"/>
        </pc:sldMkLst>
        <pc:spChg chg="add mod">
          <ac:chgData name="Orysia Kopyn" userId="df8564d7-fbc2-4eac-bda2-3f8a40df5cb1" providerId="ADAL" clId="{6F0F43AB-CC5C-4726-8CFD-D8648D4A0716}" dt="2024-06-19T09:40:55.904" v="109"/>
          <ac:spMkLst>
            <pc:docMk/>
            <pc:sldMk cId="797717375" sldId="2147470500"/>
            <ac:spMk id="2" creationId="{C8CCABCD-00B2-9D56-C09B-C6571E8FF56C}"/>
          </ac:spMkLst>
        </pc:spChg>
        <pc:spChg chg="mod">
          <ac:chgData name="Orysia Kopyn" userId="df8564d7-fbc2-4eac-bda2-3f8a40df5cb1" providerId="ADAL" clId="{6F0F43AB-CC5C-4726-8CFD-D8648D4A0716}" dt="2024-06-19T11:51:16.323" v="320" actId="948"/>
          <ac:spMkLst>
            <pc:docMk/>
            <pc:sldMk cId="797717375" sldId="2147470500"/>
            <ac:spMk id="3" creationId="{B5BB9F65-3768-90F6-9C77-D54FB16EB3E5}"/>
          </ac:spMkLst>
        </pc:spChg>
        <pc:spChg chg="add mod">
          <ac:chgData name="Orysia Kopyn" userId="df8564d7-fbc2-4eac-bda2-3f8a40df5cb1" providerId="ADAL" clId="{6F0F43AB-CC5C-4726-8CFD-D8648D4A0716}" dt="2024-06-19T09:40:55.904" v="109"/>
          <ac:spMkLst>
            <pc:docMk/>
            <pc:sldMk cId="797717375" sldId="2147470500"/>
            <ac:spMk id="4" creationId="{026E823C-A986-8373-C5E3-9D9531BE1760}"/>
          </ac:spMkLst>
        </pc:spChg>
        <pc:spChg chg="add mod">
          <ac:chgData name="Orysia Kopyn" userId="df8564d7-fbc2-4eac-bda2-3f8a40df5cb1" providerId="ADAL" clId="{6F0F43AB-CC5C-4726-8CFD-D8648D4A0716}" dt="2024-06-19T09:40:55.904" v="109"/>
          <ac:spMkLst>
            <pc:docMk/>
            <pc:sldMk cId="797717375" sldId="2147470500"/>
            <ac:spMk id="5" creationId="{C4522CAE-75A1-57DF-24F8-175F83084F50}"/>
          </ac:spMkLst>
        </pc:spChg>
        <pc:spChg chg="del">
          <ac:chgData name="Orysia Kopyn" userId="df8564d7-fbc2-4eac-bda2-3f8a40df5cb1" providerId="ADAL" clId="{6F0F43AB-CC5C-4726-8CFD-D8648D4A0716}" dt="2024-06-19T09:40:53.686" v="107" actId="478"/>
          <ac:spMkLst>
            <pc:docMk/>
            <pc:sldMk cId="797717375" sldId="2147470500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40:54.889" v="108" actId="478"/>
          <ac:spMkLst>
            <pc:docMk/>
            <pc:sldMk cId="797717375" sldId="2147470500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40:52.155" v="106" actId="478"/>
          <ac:spMkLst>
            <pc:docMk/>
            <pc:sldMk cId="797717375" sldId="2147470500"/>
            <ac:spMk id="63" creationId="{B734BE68-483E-BDE0-29AB-2DE19E8D1FF2}"/>
          </ac:spMkLst>
        </pc:spChg>
      </pc:sldChg>
      <pc:sldChg chg="addSp delSp modSp mod">
        <pc:chgData name="Orysia Kopyn" userId="df8564d7-fbc2-4eac-bda2-3f8a40df5cb1" providerId="ADAL" clId="{6F0F43AB-CC5C-4726-8CFD-D8648D4A0716}" dt="2024-06-19T11:44:32.547" v="307" actId="2711"/>
        <pc:sldMkLst>
          <pc:docMk/>
          <pc:sldMk cId="2848221007" sldId="2147470504"/>
        </pc:sldMkLst>
        <pc:spChg chg="add mod">
          <ac:chgData name="Orysia Kopyn" userId="df8564d7-fbc2-4eac-bda2-3f8a40df5cb1" providerId="ADAL" clId="{6F0F43AB-CC5C-4726-8CFD-D8648D4A0716}" dt="2024-06-19T09:28:09.200" v="41"/>
          <ac:spMkLst>
            <pc:docMk/>
            <pc:sldMk cId="2848221007" sldId="2147470504"/>
            <ac:spMk id="2" creationId="{61606C4E-02F4-9659-0486-08B4CA4412D5}"/>
          </ac:spMkLst>
        </pc:spChg>
        <pc:spChg chg="mod">
          <ac:chgData name="Orysia Kopyn" userId="df8564d7-fbc2-4eac-bda2-3f8a40df5cb1" providerId="ADAL" clId="{6F0F43AB-CC5C-4726-8CFD-D8648D4A0716}" dt="2024-06-19T11:44:32.547" v="307" actId="2711"/>
          <ac:spMkLst>
            <pc:docMk/>
            <pc:sldMk cId="2848221007" sldId="2147470504"/>
            <ac:spMk id="3" creationId="{B5BB9F65-3768-90F6-9C77-D54FB16EB3E5}"/>
          </ac:spMkLst>
        </pc:spChg>
        <pc:spChg chg="add mod">
          <ac:chgData name="Orysia Kopyn" userId="df8564d7-fbc2-4eac-bda2-3f8a40df5cb1" providerId="ADAL" clId="{6F0F43AB-CC5C-4726-8CFD-D8648D4A0716}" dt="2024-06-19T09:28:09.200" v="41"/>
          <ac:spMkLst>
            <pc:docMk/>
            <pc:sldMk cId="2848221007" sldId="2147470504"/>
            <ac:spMk id="4" creationId="{247C8B88-5672-1A10-5665-5A0B4BD74496}"/>
          </ac:spMkLst>
        </pc:spChg>
        <pc:spChg chg="add mod">
          <ac:chgData name="Orysia Kopyn" userId="df8564d7-fbc2-4eac-bda2-3f8a40df5cb1" providerId="ADAL" clId="{6F0F43AB-CC5C-4726-8CFD-D8648D4A0716}" dt="2024-06-19T09:28:09.200" v="41"/>
          <ac:spMkLst>
            <pc:docMk/>
            <pc:sldMk cId="2848221007" sldId="2147470504"/>
            <ac:spMk id="5" creationId="{1707F2AC-0105-6B44-2267-B455394C297E}"/>
          </ac:spMkLst>
        </pc:spChg>
        <pc:spChg chg="del mod">
          <ac:chgData name="Orysia Kopyn" userId="df8564d7-fbc2-4eac-bda2-3f8a40df5cb1" providerId="ADAL" clId="{6F0F43AB-CC5C-4726-8CFD-D8648D4A0716}" dt="2024-06-19T09:28:06.056" v="39" actId="478"/>
          <ac:spMkLst>
            <pc:docMk/>
            <pc:sldMk cId="2848221007" sldId="2147470504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28:12.306" v="42" actId="478"/>
          <ac:spMkLst>
            <pc:docMk/>
            <pc:sldMk cId="2848221007" sldId="2147470504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28:07.994" v="40" actId="478"/>
          <ac:spMkLst>
            <pc:docMk/>
            <pc:sldMk cId="2848221007" sldId="2147470504"/>
            <ac:spMk id="63" creationId="{B734BE68-483E-BDE0-29AB-2DE19E8D1FF2}"/>
          </ac:spMkLst>
        </pc:spChg>
      </pc:sldChg>
      <pc:sldChg chg="addSp delSp modSp mod">
        <pc:chgData name="Orysia Kopyn" userId="df8564d7-fbc2-4eac-bda2-3f8a40df5cb1" providerId="ADAL" clId="{6F0F43AB-CC5C-4726-8CFD-D8648D4A0716}" dt="2024-06-19T11:44:13.298" v="306" actId="14100"/>
        <pc:sldMkLst>
          <pc:docMk/>
          <pc:sldMk cId="495283178" sldId="2147470507"/>
        </pc:sldMkLst>
        <pc:spChg chg="add del mod">
          <ac:chgData name="Orysia Kopyn" userId="df8564d7-fbc2-4eac-bda2-3f8a40df5cb1" providerId="ADAL" clId="{6F0F43AB-CC5C-4726-8CFD-D8648D4A0716}" dt="2024-06-19T09:45:53.556" v="133" actId="478"/>
          <ac:spMkLst>
            <pc:docMk/>
            <pc:sldMk cId="495283178" sldId="2147470507"/>
            <ac:spMk id="2" creationId="{9043D9ED-FEE1-2A27-5930-5C3E1FEC0FC3}"/>
          </ac:spMkLst>
        </pc:spChg>
        <pc:spChg chg="mod">
          <ac:chgData name="Orysia Kopyn" userId="df8564d7-fbc2-4eac-bda2-3f8a40df5cb1" providerId="ADAL" clId="{6F0F43AB-CC5C-4726-8CFD-D8648D4A0716}" dt="2024-06-19T11:44:13.298" v="306" actId="14100"/>
          <ac:spMkLst>
            <pc:docMk/>
            <pc:sldMk cId="495283178" sldId="2147470507"/>
            <ac:spMk id="3" creationId="{B5BB9F65-3768-90F6-9C77-D54FB16EB3E5}"/>
          </ac:spMkLst>
        </pc:spChg>
        <pc:spChg chg="add mod">
          <ac:chgData name="Orysia Kopyn" userId="df8564d7-fbc2-4eac-bda2-3f8a40df5cb1" providerId="ADAL" clId="{6F0F43AB-CC5C-4726-8CFD-D8648D4A0716}" dt="2024-06-19T09:39:13.578" v="96"/>
          <ac:spMkLst>
            <pc:docMk/>
            <pc:sldMk cId="495283178" sldId="2147470507"/>
            <ac:spMk id="4" creationId="{57E31E84-B13D-9F01-FA0D-7369C4A9921E}"/>
          </ac:spMkLst>
        </pc:spChg>
        <pc:spChg chg="add mod">
          <ac:chgData name="Orysia Kopyn" userId="df8564d7-fbc2-4eac-bda2-3f8a40df5cb1" providerId="ADAL" clId="{6F0F43AB-CC5C-4726-8CFD-D8648D4A0716}" dt="2024-06-19T09:39:13.578" v="96"/>
          <ac:spMkLst>
            <pc:docMk/>
            <pc:sldMk cId="495283178" sldId="2147470507"/>
            <ac:spMk id="5" creationId="{DD178B47-62B0-609E-9380-D44A67C28447}"/>
          </ac:spMkLst>
        </pc:spChg>
        <pc:spChg chg="add mod">
          <ac:chgData name="Orysia Kopyn" userId="df8564d7-fbc2-4eac-bda2-3f8a40df5cb1" providerId="ADAL" clId="{6F0F43AB-CC5C-4726-8CFD-D8648D4A0716}" dt="2024-06-19T09:46:01.556" v="134"/>
          <ac:spMkLst>
            <pc:docMk/>
            <pc:sldMk cId="495283178" sldId="2147470507"/>
            <ac:spMk id="6" creationId="{16FC2501-1845-E1D9-7CEA-E26B34812A47}"/>
          </ac:spMkLst>
        </pc:spChg>
        <pc:spChg chg="del">
          <ac:chgData name="Orysia Kopyn" userId="df8564d7-fbc2-4eac-bda2-3f8a40df5cb1" providerId="ADAL" clId="{6F0F43AB-CC5C-4726-8CFD-D8648D4A0716}" dt="2024-06-19T09:39:10.750" v="94" actId="478"/>
          <ac:spMkLst>
            <pc:docMk/>
            <pc:sldMk cId="495283178" sldId="2147470507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39:12.492" v="95" actId="478"/>
          <ac:spMkLst>
            <pc:docMk/>
            <pc:sldMk cId="495283178" sldId="2147470507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39:08.578" v="93" actId="478"/>
          <ac:spMkLst>
            <pc:docMk/>
            <pc:sldMk cId="495283178" sldId="2147470507"/>
            <ac:spMk id="63" creationId="{B734BE68-483E-BDE0-29AB-2DE19E8D1FF2}"/>
          </ac:spMkLst>
        </pc:spChg>
      </pc:sldChg>
      <pc:sldChg chg="modSp mod">
        <pc:chgData name="Orysia Kopyn" userId="df8564d7-fbc2-4eac-bda2-3f8a40df5cb1" providerId="ADAL" clId="{6F0F43AB-CC5C-4726-8CFD-D8648D4A0716}" dt="2024-06-19T11:20:38.365" v="273" actId="20577"/>
        <pc:sldMkLst>
          <pc:docMk/>
          <pc:sldMk cId="250571536" sldId="2147481626"/>
        </pc:sldMkLst>
        <pc:spChg chg="mod">
          <ac:chgData name="Orysia Kopyn" userId="df8564d7-fbc2-4eac-bda2-3f8a40df5cb1" providerId="ADAL" clId="{6F0F43AB-CC5C-4726-8CFD-D8648D4A0716}" dt="2024-06-19T11:20:38.365" v="273" actId="20577"/>
          <ac:spMkLst>
            <pc:docMk/>
            <pc:sldMk cId="250571536" sldId="2147481626"/>
            <ac:spMk id="8" creationId="{16EEC3BB-D7A4-C490-4025-17E80C60530A}"/>
          </ac:spMkLst>
        </pc:spChg>
      </pc:sldChg>
      <pc:sldChg chg="addSp delSp modSp mod">
        <pc:chgData name="Orysia Kopyn" userId="df8564d7-fbc2-4eac-bda2-3f8a40df5cb1" providerId="ADAL" clId="{6F0F43AB-CC5C-4726-8CFD-D8648D4A0716}" dt="2024-06-19T11:50:22.902" v="317" actId="255"/>
        <pc:sldMkLst>
          <pc:docMk/>
          <pc:sldMk cId="3331362997" sldId="2147481643"/>
        </pc:sldMkLst>
        <pc:spChg chg="add mod">
          <ac:chgData name="Orysia Kopyn" userId="df8564d7-fbc2-4eac-bda2-3f8a40df5cb1" providerId="ADAL" clId="{6F0F43AB-CC5C-4726-8CFD-D8648D4A0716}" dt="2024-06-19T09:40:35.999" v="105"/>
          <ac:spMkLst>
            <pc:docMk/>
            <pc:sldMk cId="3331362997" sldId="2147481643"/>
            <ac:spMk id="2" creationId="{910A254F-9B64-1590-DA87-37A06312DF87}"/>
          </ac:spMkLst>
        </pc:spChg>
        <pc:spChg chg="mod">
          <ac:chgData name="Orysia Kopyn" userId="df8564d7-fbc2-4eac-bda2-3f8a40df5cb1" providerId="ADAL" clId="{6F0F43AB-CC5C-4726-8CFD-D8648D4A0716}" dt="2024-06-19T11:50:22.902" v="317" actId="255"/>
          <ac:spMkLst>
            <pc:docMk/>
            <pc:sldMk cId="3331362997" sldId="2147481643"/>
            <ac:spMk id="3" creationId="{B5BB9F65-3768-90F6-9C77-D54FB16EB3E5}"/>
          </ac:spMkLst>
        </pc:spChg>
        <pc:spChg chg="del mod">
          <ac:chgData name="Orysia Kopyn" userId="df8564d7-fbc2-4eac-bda2-3f8a40df5cb1" providerId="ADAL" clId="{6F0F43AB-CC5C-4726-8CFD-D8648D4A0716}" dt="2024-06-19T09:53:40.769" v="211" actId="478"/>
          <ac:spMkLst>
            <pc:docMk/>
            <pc:sldMk cId="3331362997" sldId="2147481643"/>
            <ac:spMk id="5" creationId="{B3836CD8-C298-5876-2D65-496154F98929}"/>
          </ac:spMkLst>
        </pc:spChg>
        <pc:spChg chg="add mod">
          <ac:chgData name="Orysia Kopyn" userId="df8564d7-fbc2-4eac-bda2-3f8a40df5cb1" providerId="ADAL" clId="{6F0F43AB-CC5C-4726-8CFD-D8648D4A0716}" dt="2024-06-19T09:40:35.999" v="105"/>
          <ac:spMkLst>
            <pc:docMk/>
            <pc:sldMk cId="3331362997" sldId="2147481643"/>
            <ac:spMk id="6" creationId="{3619B59F-BEBA-0831-4224-F11585829E0C}"/>
          </ac:spMkLst>
        </pc:spChg>
        <pc:spChg chg="add mod">
          <ac:chgData name="Orysia Kopyn" userId="df8564d7-fbc2-4eac-bda2-3f8a40df5cb1" providerId="ADAL" clId="{6F0F43AB-CC5C-4726-8CFD-D8648D4A0716}" dt="2024-06-19T09:40:35.999" v="105"/>
          <ac:spMkLst>
            <pc:docMk/>
            <pc:sldMk cId="3331362997" sldId="2147481643"/>
            <ac:spMk id="7" creationId="{4D90A534-EE97-5BB4-A238-25076AD6EECB}"/>
          </ac:spMkLst>
        </pc:spChg>
        <pc:spChg chg="del">
          <ac:chgData name="Orysia Kopyn" userId="df8564d7-fbc2-4eac-bda2-3f8a40df5cb1" providerId="ADAL" clId="{6F0F43AB-CC5C-4726-8CFD-D8648D4A0716}" dt="2024-06-19T09:40:33.577" v="103" actId="478"/>
          <ac:spMkLst>
            <pc:docMk/>
            <pc:sldMk cId="3331362997" sldId="2147481643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40:34.998" v="104" actId="478"/>
          <ac:spMkLst>
            <pc:docMk/>
            <pc:sldMk cId="3331362997" sldId="2147481643"/>
            <ac:spMk id="62" creationId="{97C4A61C-70C6-AFD4-80E0-FA4B0542AE52}"/>
          </ac:spMkLst>
        </pc:spChg>
        <pc:spChg chg="del mod">
          <ac:chgData name="Orysia Kopyn" userId="df8564d7-fbc2-4eac-bda2-3f8a40df5cb1" providerId="ADAL" clId="{6F0F43AB-CC5C-4726-8CFD-D8648D4A0716}" dt="2024-06-19T09:40:31.842" v="102" actId="478"/>
          <ac:spMkLst>
            <pc:docMk/>
            <pc:sldMk cId="3331362997" sldId="2147481643"/>
            <ac:spMk id="63" creationId="{B734BE68-483E-BDE0-29AB-2DE19E8D1FF2}"/>
          </ac:spMkLst>
        </pc:spChg>
        <pc:picChg chg="mod">
          <ac:chgData name="Orysia Kopyn" userId="df8564d7-fbc2-4eac-bda2-3f8a40df5cb1" providerId="ADAL" clId="{6F0F43AB-CC5C-4726-8CFD-D8648D4A0716}" dt="2024-06-19T09:53:56.331" v="213" actId="1076"/>
          <ac:picMkLst>
            <pc:docMk/>
            <pc:sldMk cId="3331362997" sldId="2147481643"/>
            <ac:picMk id="4" creationId="{75B26502-9A50-9922-BC6B-A787F528E838}"/>
          </ac:picMkLst>
        </pc:picChg>
      </pc:sldChg>
      <pc:sldChg chg="addSp delSp modSp mod">
        <pc:chgData name="Orysia Kopyn" userId="df8564d7-fbc2-4eac-bda2-3f8a40df5cb1" providerId="ADAL" clId="{6F0F43AB-CC5C-4726-8CFD-D8648D4A0716}" dt="2024-06-19T11:53:46.055" v="324" actId="948"/>
        <pc:sldMkLst>
          <pc:docMk/>
          <pc:sldMk cId="1561372027" sldId="2147481644"/>
        </pc:sldMkLst>
        <pc:spChg chg="add mod">
          <ac:chgData name="Orysia Kopyn" userId="df8564d7-fbc2-4eac-bda2-3f8a40df5cb1" providerId="ADAL" clId="{6F0F43AB-CC5C-4726-8CFD-D8648D4A0716}" dt="2024-06-19T09:41:13.373" v="113"/>
          <ac:spMkLst>
            <pc:docMk/>
            <pc:sldMk cId="1561372027" sldId="2147481644"/>
            <ac:spMk id="2" creationId="{5C09C5B7-562E-36AA-A473-22A2C12D0EF3}"/>
          </ac:spMkLst>
        </pc:spChg>
        <pc:spChg chg="mod">
          <ac:chgData name="Orysia Kopyn" userId="df8564d7-fbc2-4eac-bda2-3f8a40df5cb1" providerId="ADAL" clId="{6F0F43AB-CC5C-4726-8CFD-D8648D4A0716}" dt="2024-06-19T11:53:46.055" v="324" actId="948"/>
          <ac:spMkLst>
            <pc:docMk/>
            <pc:sldMk cId="1561372027" sldId="2147481644"/>
            <ac:spMk id="3" creationId="{B5BB9F65-3768-90F6-9C77-D54FB16EB3E5}"/>
          </ac:spMkLst>
        </pc:spChg>
        <pc:spChg chg="add mod">
          <ac:chgData name="Orysia Kopyn" userId="df8564d7-fbc2-4eac-bda2-3f8a40df5cb1" providerId="ADAL" clId="{6F0F43AB-CC5C-4726-8CFD-D8648D4A0716}" dt="2024-06-19T09:41:13.373" v="113"/>
          <ac:spMkLst>
            <pc:docMk/>
            <pc:sldMk cId="1561372027" sldId="2147481644"/>
            <ac:spMk id="5" creationId="{F5163B95-7C4A-D8AE-B9F7-E2D46320295A}"/>
          </ac:spMkLst>
        </pc:spChg>
        <pc:spChg chg="add mod">
          <ac:chgData name="Orysia Kopyn" userId="df8564d7-fbc2-4eac-bda2-3f8a40df5cb1" providerId="ADAL" clId="{6F0F43AB-CC5C-4726-8CFD-D8648D4A0716}" dt="2024-06-19T09:41:13.373" v="113"/>
          <ac:spMkLst>
            <pc:docMk/>
            <pc:sldMk cId="1561372027" sldId="2147481644"/>
            <ac:spMk id="6" creationId="{93930A43-162E-1EA0-8037-8B1D04C68C83}"/>
          </ac:spMkLst>
        </pc:spChg>
        <pc:spChg chg="del">
          <ac:chgData name="Orysia Kopyn" userId="df8564d7-fbc2-4eac-bda2-3f8a40df5cb1" providerId="ADAL" clId="{6F0F43AB-CC5C-4726-8CFD-D8648D4A0716}" dt="2024-06-19T09:41:10.920" v="111" actId="478"/>
          <ac:spMkLst>
            <pc:docMk/>
            <pc:sldMk cId="1561372027" sldId="2147481644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41:12.295" v="112" actId="478"/>
          <ac:spMkLst>
            <pc:docMk/>
            <pc:sldMk cId="1561372027" sldId="2147481644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41:08.826" v="110" actId="478"/>
          <ac:spMkLst>
            <pc:docMk/>
            <pc:sldMk cId="1561372027" sldId="2147481644"/>
            <ac:spMk id="63" creationId="{B734BE68-483E-BDE0-29AB-2DE19E8D1FF2}"/>
          </ac:spMkLst>
        </pc:spChg>
        <pc:picChg chg="mod">
          <ac:chgData name="Orysia Kopyn" userId="df8564d7-fbc2-4eac-bda2-3f8a40df5cb1" providerId="ADAL" clId="{6F0F43AB-CC5C-4726-8CFD-D8648D4A0716}" dt="2024-06-19T11:16:41.681" v="256" actId="1076"/>
          <ac:picMkLst>
            <pc:docMk/>
            <pc:sldMk cId="1561372027" sldId="2147481644"/>
            <ac:picMk id="4" creationId="{25FE10BC-90C0-633A-0C02-DFFC5E5A1152}"/>
          </ac:picMkLst>
        </pc:picChg>
      </pc:sldChg>
      <pc:sldChg chg="addSp delSp modSp mod">
        <pc:chgData name="Orysia Kopyn" userId="df8564d7-fbc2-4eac-bda2-3f8a40df5cb1" providerId="ADAL" clId="{6F0F43AB-CC5C-4726-8CFD-D8648D4A0716}" dt="2024-06-19T11:54:10.477" v="326" actId="948"/>
        <pc:sldMkLst>
          <pc:docMk/>
          <pc:sldMk cId="3820110844" sldId="2147481648"/>
        </pc:sldMkLst>
        <pc:spChg chg="add mod">
          <ac:chgData name="Orysia Kopyn" userId="df8564d7-fbc2-4eac-bda2-3f8a40df5cb1" providerId="ADAL" clId="{6F0F43AB-CC5C-4726-8CFD-D8648D4A0716}" dt="2024-06-19T09:41:26.717" v="117"/>
          <ac:spMkLst>
            <pc:docMk/>
            <pc:sldMk cId="3820110844" sldId="2147481648"/>
            <ac:spMk id="2" creationId="{B4073D4C-2573-9476-CBAC-96B46451FFFE}"/>
          </ac:spMkLst>
        </pc:spChg>
        <pc:spChg chg="add mod">
          <ac:chgData name="Orysia Kopyn" userId="df8564d7-fbc2-4eac-bda2-3f8a40df5cb1" providerId="ADAL" clId="{6F0F43AB-CC5C-4726-8CFD-D8648D4A0716}" dt="2024-06-19T09:41:26.717" v="117"/>
          <ac:spMkLst>
            <pc:docMk/>
            <pc:sldMk cId="3820110844" sldId="2147481648"/>
            <ac:spMk id="3" creationId="{D17FBA4A-8EC3-267C-CA2B-FA3F9D368B52}"/>
          </ac:spMkLst>
        </pc:spChg>
        <pc:spChg chg="add mod">
          <ac:chgData name="Orysia Kopyn" userId="df8564d7-fbc2-4eac-bda2-3f8a40df5cb1" providerId="ADAL" clId="{6F0F43AB-CC5C-4726-8CFD-D8648D4A0716}" dt="2024-06-19T09:41:26.717" v="117"/>
          <ac:spMkLst>
            <pc:docMk/>
            <pc:sldMk cId="3820110844" sldId="2147481648"/>
            <ac:spMk id="4" creationId="{F9B59E91-BC3E-6458-1E7D-9E2947A69070}"/>
          </ac:spMkLst>
        </pc:spChg>
        <pc:spChg chg="mod">
          <ac:chgData name="Orysia Kopyn" userId="df8564d7-fbc2-4eac-bda2-3f8a40df5cb1" providerId="ADAL" clId="{6F0F43AB-CC5C-4726-8CFD-D8648D4A0716}" dt="2024-06-19T11:54:10.477" v="326" actId="948"/>
          <ac:spMkLst>
            <pc:docMk/>
            <pc:sldMk cId="3820110844" sldId="2147481648"/>
            <ac:spMk id="5" creationId="{041C27BF-E80B-A88A-18AC-DEF037421571}"/>
          </ac:spMkLst>
        </pc:spChg>
        <pc:spChg chg="del">
          <ac:chgData name="Orysia Kopyn" userId="df8564d7-fbc2-4eac-bda2-3f8a40df5cb1" providerId="ADAL" clId="{6F0F43AB-CC5C-4726-8CFD-D8648D4A0716}" dt="2024-06-19T09:41:24.404" v="115" actId="478"/>
          <ac:spMkLst>
            <pc:docMk/>
            <pc:sldMk cId="3820110844" sldId="2147481648"/>
            <ac:spMk id="61" creationId="{416BC793-C1A2-D957-98BC-922424198D19}"/>
          </ac:spMkLst>
        </pc:spChg>
        <pc:spChg chg="del">
          <ac:chgData name="Orysia Kopyn" userId="df8564d7-fbc2-4eac-bda2-3f8a40df5cb1" providerId="ADAL" clId="{6F0F43AB-CC5C-4726-8CFD-D8648D4A0716}" dt="2024-06-19T09:41:25.607" v="116" actId="478"/>
          <ac:spMkLst>
            <pc:docMk/>
            <pc:sldMk cId="3820110844" sldId="2147481648"/>
            <ac:spMk id="62" creationId="{97C4A61C-70C6-AFD4-80E0-FA4B0542AE52}"/>
          </ac:spMkLst>
        </pc:spChg>
        <pc:spChg chg="del">
          <ac:chgData name="Orysia Kopyn" userId="df8564d7-fbc2-4eac-bda2-3f8a40df5cb1" providerId="ADAL" clId="{6F0F43AB-CC5C-4726-8CFD-D8648D4A0716}" dt="2024-06-19T09:41:22.685" v="114" actId="478"/>
          <ac:spMkLst>
            <pc:docMk/>
            <pc:sldMk cId="3820110844" sldId="2147481648"/>
            <ac:spMk id="63" creationId="{B734BE68-483E-BDE0-29AB-2DE19E8D1FF2}"/>
          </ac:spMkLst>
        </pc:spChg>
      </pc:sldChg>
      <pc:sldMasterChg chg="addSp modSp">
        <pc:chgData name="Orysia Kopyn" userId="df8564d7-fbc2-4eac-bda2-3f8a40df5cb1" providerId="ADAL" clId="{6F0F43AB-CC5C-4726-8CFD-D8648D4A0716}" dt="2024-06-19T09:25:07.892" v="19"/>
        <pc:sldMasterMkLst>
          <pc:docMk/>
          <pc:sldMasterMk cId="3012925097" sldId="2147483648"/>
        </pc:sldMasterMkLst>
        <pc:picChg chg="add mod">
          <ac:chgData name="Orysia Kopyn" userId="df8564d7-fbc2-4eac-bda2-3f8a40df5cb1" providerId="ADAL" clId="{6F0F43AB-CC5C-4726-8CFD-D8648D4A0716}" dt="2024-06-19T09:25:07.892" v="19"/>
          <ac:picMkLst>
            <pc:docMk/>
            <pc:sldMasterMk cId="3012925097" sldId="2147483648"/>
            <ac:picMk id="7" creationId="{35D1962A-C839-EC96-DB26-A40A0E683934}"/>
          </ac:picMkLst>
        </pc:picChg>
      </pc:sldMasterChg>
    </pc:docChg>
  </pc:docChgLst>
  <pc:docChgLst>
    <pc:chgData name="Orysia Kopyn" userId="S::okopyn@getnerdio.com::df8564d7-fbc2-4eac-bda2-3f8a40df5cb1" providerId="AD" clId="Web-{B1E30FEB-8D60-7A53-D8D4-4060EB8D52EB}"/>
    <pc:docChg chg="modSld">
      <pc:chgData name="Orysia Kopyn" userId="S::okopyn@getnerdio.com::df8564d7-fbc2-4eac-bda2-3f8a40df5cb1" providerId="AD" clId="Web-{B1E30FEB-8D60-7A53-D8D4-4060EB8D52EB}" dt="2024-06-19T12:23:45.627" v="1" actId="20577"/>
      <pc:docMkLst>
        <pc:docMk/>
      </pc:docMkLst>
      <pc:sldChg chg="modSp">
        <pc:chgData name="Orysia Kopyn" userId="S::okopyn@getnerdio.com::df8564d7-fbc2-4eac-bda2-3f8a40df5cb1" providerId="AD" clId="Web-{B1E30FEB-8D60-7A53-D8D4-4060EB8D52EB}" dt="2024-06-19T12:23:45.627" v="1" actId="20577"/>
        <pc:sldMkLst>
          <pc:docMk/>
          <pc:sldMk cId="2848221007" sldId="2147470504"/>
        </pc:sldMkLst>
        <pc:spChg chg="mod">
          <ac:chgData name="Orysia Kopyn" userId="S::okopyn@getnerdio.com::df8564d7-fbc2-4eac-bda2-3f8a40df5cb1" providerId="AD" clId="Web-{B1E30FEB-8D60-7A53-D8D4-4060EB8D52EB}" dt="2024-06-19T12:23:45.627" v="1" actId="20577"/>
          <ac:spMkLst>
            <pc:docMk/>
            <pc:sldMk cId="2848221007" sldId="2147470504"/>
            <ac:spMk id="3" creationId="{B5BB9F65-3768-90F6-9C77-D54FB16EB3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C631D-D5CD-344C-8662-EDD4BE866B33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024A7-EB9F-8D44-BBFF-BD35A59C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1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9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33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15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00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82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66" algn="l" defTabSz="9143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9583A5C-1A17-9448-3C0B-470306C414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9906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F8599-29BD-C783-0632-B23DD4EF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1B032-F7E9-C9EC-952C-5317E8CA5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5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BE064-2CB5-FA4A-7BCF-D0DBB0DFF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400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03EA40-128E-EC49-8173-9060E053D37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A4E58-0EA4-BBDC-F059-3BC868546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400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9E57-3164-E6A2-28CB-193D4F7BC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400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99CAA-DF91-7F41-B87B-5D8BA732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2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514215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58" indent="-128558" algn="l" defTabSz="514215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665" indent="-128558" algn="l" defTabSz="514215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773" indent="-128558" algn="l" defTabSz="514215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99880" indent="-128558" algn="l" defTabSz="514215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6995" indent="-128558" algn="l" defTabSz="514215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103" indent="-128558" algn="l" defTabSz="514215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210" indent="-128558" algn="l" defTabSz="514215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318" indent="-128558" algn="l" defTabSz="514215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433" indent="-128558" algn="l" defTabSz="514215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21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08" algn="l" defTabSz="51421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15" algn="l" defTabSz="51421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30" algn="l" defTabSz="51421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438" algn="l" defTabSz="51421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545" algn="l" defTabSz="51421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653" algn="l" defTabSz="51421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768" algn="l" defTabSz="51421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6875" algn="l" defTabSz="51421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black background with blue and yellow text&#10;&#10;Description automatically generated">
            <a:extLst>
              <a:ext uri="{FF2B5EF4-FFF2-40B4-BE49-F238E27FC236}">
                <a16:creationId xmlns:a16="http://schemas.microsoft.com/office/drawing/2014/main" id="{693D6F29-8888-DBD6-3C2F-8CD5456321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846" r="3846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0FD0D3-BA40-901E-1E62-330EEB1D945D}"/>
              </a:ext>
            </a:extLst>
          </p:cNvPr>
          <p:cNvSpPr txBox="1"/>
          <p:nvPr/>
        </p:nvSpPr>
        <p:spPr>
          <a:xfrm>
            <a:off x="415212" y="5747657"/>
            <a:ext cx="60275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kern="1400" spc="-50" dirty="0">
                <a:solidFill>
                  <a:srgbClr val="FFFFFF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Live Training: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4BD4D-AEA8-89E9-DF12-28982D12A300}"/>
              </a:ext>
            </a:extLst>
          </p:cNvPr>
          <p:cNvSpPr txBox="1"/>
          <p:nvPr/>
        </p:nvSpPr>
        <p:spPr>
          <a:xfrm>
            <a:off x="999541" y="6495995"/>
            <a:ext cx="4858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1B9CB9"/>
                </a:solidFill>
                <a:latin typeface="Poppins" pitchFamily="2" charset="77"/>
                <a:cs typeface="Poppins" pitchFamily="2" charset="77"/>
              </a:rPr>
              <a:t>Power on VMs</a:t>
            </a:r>
          </a:p>
          <a:p>
            <a:pPr algn="ctr"/>
            <a:r>
              <a:rPr lang="en-US" sz="3000" b="1" dirty="0">
                <a:solidFill>
                  <a:srgbClr val="1B9CB9"/>
                </a:solidFill>
                <a:latin typeface="Poppins" pitchFamily="2" charset="77"/>
                <a:cs typeface="Poppins" pitchFamily="2" charset="77"/>
              </a:rPr>
              <a:t>for X Hours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AE59D-0AE6-8AC8-18DE-F59845D585F4}"/>
              </a:ext>
            </a:extLst>
          </p:cNvPr>
          <p:cNvSpPr txBox="1"/>
          <p:nvPr/>
        </p:nvSpPr>
        <p:spPr>
          <a:xfrm>
            <a:off x="2635897" y="8108664"/>
            <a:ext cx="1586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1400" spc="-50" dirty="0">
                <a:solidFill>
                  <a:srgbClr val="FFFFFF"/>
                </a:solidFill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Revision 1</a:t>
            </a:r>
            <a:endParaRPr lang="en-US" sz="2000" b="1" kern="1400" spc="-50" dirty="0">
              <a:solidFill>
                <a:srgbClr val="FFFFFF"/>
              </a:solidFill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749DA-9B68-A9F1-C06F-D32186AF4926}"/>
              </a:ext>
            </a:extLst>
          </p:cNvPr>
          <p:cNvSpPr txBox="1"/>
          <p:nvPr/>
        </p:nvSpPr>
        <p:spPr>
          <a:xfrm>
            <a:off x="2297174" y="8644115"/>
            <a:ext cx="226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0700555-9527-4971-9CB2-71EF6F65E590}" type="datetime4">
              <a:rPr lang="en-US" sz="2400" b="1" kern="1400" spc="-50" smtClean="0">
                <a:solidFill>
                  <a:srgbClr val="1B9CB9"/>
                </a:solidFill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June 19, 2024</a:t>
            </a:fld>
            <a:endParaRPr lang="en-US" sz="2400" b="1" kern="1400" spc="-50" dirty="0">
              <a:solidFill>
                <a:srgbClr val="1B9CB9"/>
              </a:solidFill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2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Poppins</vt:lpstr>
      <vt:lpstr>Poppins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Wagner</dc:creator>
  <cp:lastModifiedBy>Orysia Kopyn</cp:lastModifiedBy>
  <cp:revision>4</cp:revision>
  <dcterms:created xsi:type="dcterms:W3CDTF">2024-06-17T18:05:28Z</dcterms:created>
  <dcterms:modified xsi:type="dcterms:W3CDTF">2024-06-19T18:21:18Z</dcterms:modified>
</cp:coreProperties>
</file>