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147481626" r:id="rId2"/>
    <p:sldId id="2147470494" r:id="rId3"/>
    <p:sldId id="2147470497" r:id="rId4"/>
    <p:sldId id="2147470504" r:id="rId5"/>
    <p:sldId id="2147470507" r:id="rId6"/>
    <p:sldId id="2147470499" r:id="rId7"/>
    <p:sldId id="2147481643" r:id="rId8"/>
    <p:sldId id="2147470500" r:id="rId9"/>
    <p:sldId id="2147481644" r:id="rId10"/>
    <p:sldId id="21474816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F23"/>
    <a:srgbClr val="1B9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DAF0-C249-F381-D840-40316CB805C8}" v="4" dt="2024-06-19T12:58:31.466"/>
    <p1510:client id="{6F0F43AB-CC5C-4726-8CFD-D8648D4A0716}" v="328" dt="2024-06-19T11:54:10.477"/>
    <p1510:client id="{B1E30FEB-8D60-7A53-D8D4-4060EB8D52EB}" v="4" dt="2024-06-19T12:23:45.627"/>
    <p1510:client id="{EE2E75F4-5176-4945-B219-0EE16F16F099}" v="15" dt="2024-06-19T15:42:39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ysia Kopyn" userId="S::okopyn@getnerdio.com::df8564d7-fbc2-4eac-bda2-3f8a40df5cb1" providerId="AD" clId="Web-{224CDAF0-C249-F381-D840-40316CB805C8}"/>
    <pc:docChg chg="modSld">
      <pc:chgData name="Orysia Kopyn" userId="S::okopyn@getnerdio.com::df8564d7-fbc2-4eac-bda2-3f8a40df5cb1" providerId="AD" clId="Web-{224CDAF0-C249-F381-D840-40316CB805C8}" dt="2024-06-19T12:58:31.466" v="1" actId="20577"/>
      <pc:docMkLst>
        <pc:docMk/>
      </pc:docMkLst>
      <pc:sldChg chg="modSp">
        <pc:chgData name="Orysia Kopyn" userId="S::okopyn@getnerdio.com::df8564d7-fbc2-4eac-bda2-3f8a40df5cb1" providerId="AD" clId="Web-{224CDAF0-C249-F381-D840-40316CB805C8}" dt="2024-06-19T12:58:31.466" v="1" actId="20577"/>
        <pc:sldMkLst>
          <pc:docMk/>
          <pc:sldMk cId="1616419055" sldId="2147470499"/>
        </pc:sldMkLst>
        <pc:spChg chg="mod">
          <ac:chgData name="Orysia Kopyn" userId="S::okopyn@getnerdio.com::df8564d7-fbc2-4eac-bda2-3f8a40df5cb1" providerId="AD" clId="Web-{224CDAF0-C249-F381-D840-40316CB805C8}" dt="2024-06-19T12:58:31.466" v="1" actId="20577"/>
          <ac:spMkLst>
            <pc:docMk/>
            <pc:sldMk cId="1616419055" sldId="2147470499"/>
            <ac:spMk id="3" creationId="{B5BB9F65-3768-90F6-9C77-D54FB16EB3E5}"/>
          </ac:spMkLst>
        </pc:spChg>
      </pc:sldChg>
    </pc:docChg>
  </pc:docChgLst>
  <pc:docChgLst>
    <pc:chgData name="Nick Wagner" userId="cefc216e-0ac5-475d-8302-337d9213a2a1" providerId="ADAL" clId="{EE2E75F4-5176-4945-B219-0EE16F16F099}"/>
    <pc:docChg chg="undo custSel addSld modSld">
      <pc:chgData name="Nick Wagner" userId="cefc216e-0ac5-475d-8302-337d9213a2a1" providerId="ADAL" clId="{EE2E75F4-5176-4945-B219-0EE16F16F099}" dt="2024-06-19T15:42:39.145" v="14" actId="5793"/>
      <pc:docMkLst>
        <pc:docMk/>
      </pc:docMkLst>
      <pc:sldChg chg="modSp mod">
        <pc:chgData name="Nick Wagner" userId="cefc216e-0ac5-475d-8302-337d9213a2a1" providerId="ADAL" clId="{EE2E75F4-5176-4945-B219-0EE16F16F099}" dt="2024-06-19T15:42:39.145" v="14" actId="5793"/>
        <pc:sldMkLst>
          <pc:docMk/>
          <pc:sldMk cId="250571536" sldId="2147481626"/>
        </pc:sldMkLst>
        <pc:spChg chg="mod">
          <ac:chgData name="Nick Wagner" userId="cefc216e-0ac5-475d-8302-337d9213a2a1" providerId="ADAL" clId="{EE2E75F4-5176-4945-B219-0EE16F16F099}" dt="2024-06-19T15:42:39.145" v="14" actId="5793"/>
          <ac:spMkLst>
            <pc:docMk/>
            <pc:sldMk cId="250571536" sldId="2147481626"/>
            <ac:spMk id="8" creationId="{16EEC3BB-D7A4-C490-4025-17E80C60530A}"/>
          </ac:spMkLst>
        </pc:spChg>
      </pc:sldChg>
      <pc:sldChg chg="add">
        <pc:chgData name="Nick Wagner" userId="cefc216e-0ac5-475d-8302-337d9213a2a1" providerId="ADAL" clId="{EE2E75F4-5176-4945-B219-0EE16F16F099}" dt="2024-06-17T19:30:39.011" v="0"/>
        <pc:sldMkLst>
          <pc:docMk/>
          <pc:sldMk cId="3820110844" sldId="2147481648"/>
        </pc:sldMkLst>
      </pc:sldChg>
    </pc:docChg>
  </pc:docChgLst>
  <pc:docChgLst>
    <pc:chgData name="Orysia Kopyn" userId="df8564d7-fbc2-4eac-bda2-3f8a40df5cb1" providerId="ADAL" clId="{6F0F43AB-CC5C-4726-8CFD-D8648D4A0716}"/>
    <pc:docChg chg="undo custSel modSld modMainMaster">
      <pc:chgData name="Orysia Kopyn" userId="df8564d7-fbc2-4eac-bda2-3f8a40df5cb1" providerId="ADAL" clId="{6F0F43AB-CC5C-4726-8CFD-D8648D4A0716}" dt="2024-06-19T11:54:10.477" v="326" actId="948"/>
      <pc:docMkLst>
        <pc:docMk/>
      </pc:docMkLst>
      <pc:sldChg chg="modSp mod">
        <pc:chgData name="Orysia Kopyn" userId="df8564d7-fbc2-4eac-bda2-3f8a40df5cb1" providerId="ADAL" clId="{6F0F43AB-CC5C-4726-8CFD-D8648D4A0716}" dt="2024-06-19T09:35:11.202" v="84" actId="20577"/>
        <pc:sldMkLst>
          <pc:docMk/>
          <pc:sldMk cId="900120002" sldId="2147470494"/>
        </pc:sldMkLst>
        <pc:spChg chg="mod">
          <ac:chgData name="Orysia Kopyn" userId="df8564d7-fbc2-4eac-bda2-3f8a40df5cb1" providerId="ADAL" clId="{6F0F43AB-CC5C-4726-8CFD-D8648D4A0716}" dt="2024-06-19T09:35:11.202" v="84" actId="20577"/>
          <ac:spMkLst>
            <pc:docMk/>
            <pc:sldMk cId="900120002" sldId="2147470494"/>
            <ac:spMk id="3" creationId="{B5BB9F65-3768-90F6-9C77-D54FB16EB3E5}"/>
          </ac:spMkLst>
        </pc:spChg>
        <pc:spChg chg="mod">
          <ac:chgData name="Orysia Kopyn" userId="df8564d7-fbc2-4eac-bda2-3f8a40df5cb1" providerId="ADAL" clId="{6F0F43AB-CC5C-4726-8CFD-D8648D4A0716}" dt="2024-06-19T09:19:13.814" v="12" actId="113"/>
          <ac:spMkLst>
            <pc:docMk/>
            <pc:sldMk cId="900120002" sldId="2147470494"/>
            <ac:spMk id="61" creationId="{416BC793-C1A2-D957-98BC-922424198D19}"/>
          </ac:spMkLst>
        </pc:spChg>
        <pc:spChg chg="mod">
          <ac:chgData name="Orysia Kopyn" userId="df8564d7-fbc2-4eac-bda2-3f8a40df5cb1" providerId="ADAL" clId="{6F0F43AB-CC5C-4726-8CFD-D8648D4A0716}" dt="2024-06-19T09:26:20.105" v="29" actId="1036"/>
          <ac:spMkLst>
            <pc:docMk/>
            <pc:sldMk cId="900120002" sldId="2147470494"/>
            <ac:spMk id="62" creationId="{97C4A61C-70C6-AFD4-80E0-FA4B0542AE5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42:38.393" v="298" actId="948"/>
        <pc:sldMkLst>
          <pc:docMk/>
          <pc:sldMk cId="1198299777" sldId="2147470497"/>
        </pc:sldMkLst>
        <pc:spChg chg="add mod">
          <ac:chgData name="Orysia Kopyn" userId="df8564d7-fbc2-4eac-bda2-3f8a40df5cb1" providerId="ADAL" clId="{6F0F43AB-CC5C-4726-8CFD-D8648D4A0716}" dt="2024-06-19T09:26:43.249" v="33"/>
          <ac:spMkLst>
            <pc:docMk/>
            <pc:sldMk cId="1198299777" sldId="2147470497"/>
            <ac:spMk id="2" creationId="{4316EF4C-7B21-A1C5-B9C9-5DA1B17BA98F}"/>
          </ac:spMkLst>
        </pc:spChg>
        <pc:spChg chg="mod">
          <ac:chgData name="Orysia Kopyn" userId="df8564d7-fbc2-4eac-bda2-3f8a40df5cb1" providerId="ADAL" clId="{6F0F43AB-CC5C-4726-8CFD-D8648D4A0716}" dt="2024-06-19T11:42:38.393" v="298" actId="948"/>
          <ac:spMkLst>
            <pc:docMk/>
            <pc:sldMk cId="1198299777" sldId="2147470497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26:43.249" v="33"/>
          <ac:spMkLst>
            <pc:docMk/>
            <pc:sldMk cId="1198299777" sldId="2147470497"/>
            <ac:spMk id="5" creationId="{0EB0B23F-8EDD-8FF5-267D-A08879C3D0E5}"/>
          </ac:spMkLst>
        </pc:spChg>
        <pc:spChg chg="add mod">
          <ac:chgData name="Orysia Kopyn" userId="df8564d7-fbc2-4eac-bda2-3f8a40df5cb1" providerId="ADAL" clId="{6F0F43AB-CC5C-4726-8CFD-D8648D4A0716}" dt="2024-06-19T09:26:43.249" v="33"/>
          <ac:spMkLst>
            <pc:docMk/>
            <pc:sldMk cId="1198299777" sldId="2147470497"/>
            <ac:spMk id="6" creationId="{7BAE9352-9D28-31D9-26BB-84D7FB182958}"/>
          </ac:spMkLst>
        </pc:spChg>
        <pc:spChg chg="del">
          <ac:chgData name="Orysia Kopyn" userId="df8564d7-fbc2-4eac-bda2-3f8a40df5cb1" providerId="ADAL" clId="{6F0F43AB-CC5C-4726-8CFD-D8648D4A0716}" dt="2024-06-19T09:26:40.339" v="31" actId="478"/>
          <ac:spMkLst>
            <pc:docMk/>
            <pc:sldMk cId="1198299777" sldId="2147470497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26:41.902" v="32" actId="478"/>
          <ac:spMkLst>
            <pc:docMk/>
            <pc:sldMk cId="1198299777" sldId="2147470497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26:38.172" v="30" actId="478"/>
          <ac:spMkLst>
            <pc:docMk/>
            <pc:sldMk cId="1198299777" sldId="2147470497"/>
            <ac:spMk id="63" creationId="{B734BE68-483E-BDE0-29AB-2DE19E8D1FF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09:56:33.192" v="217" actId="255"/>
        <pc:sldMkLst>
          <pc:docMk/>
          <pc:sldMk cId="1616419055" sldId="2147470499"/>
        </pc:sldMkLst>
        <pc:spChg chg="mod">
          <ac:chgData name="Orysia Kopyn" userId="df8564d7-fbc2-4eac-bda2-3f8a40df5cb1" providerId="ADAL" clId="{6F0F43AB-CC5C-4726-8CFD-D8648D4A0716}" dt="2024-06-19T09:56:33.192" v="217" actId="255"/>
          <ac:spMkLst>
            <pc:docMk/>
            <pc:sldMk cId="1616419055" sldId="2147470499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40:18.311" v="100"/>
          <ac:spMkLst>
            <pc:docMk/>
            <pc:sldMk cId="1616419055" sldId="2147470499"/>
            <ac:spMk id="4" creationId="{1333C852-CBE7-AF23-AF2A-405E59704CEA}"/>
          </ac:spMkLst>
        </pc:spChg>
        <pc:spChg chg="add mod">
          <ac:chgData name="Orysia Kopyn" userId="df8564d7-fbc2-4eac-bda2-3f8a40df5cb1" providerId="ADAL" clId="{6F0F43AB-CC5C-4726-8CFD-D8648D4A0716}" dt="2024-06-19T09:40:18.311" v="100"/>
          <ac:spMkLst>
            <pc:docMk/>
            <pc:sldMk cId="1616419055" sldId="2147470499"/>
            <ac:spMk id="5" creationId="{D707CA67-663B-2FE6-B3B9-D83258C2CC96}"/>
          </ac:spMkLst>
        </pc:spChg>
        <pc:spChg chg="add mod">
          <ac:chgData name="Orysia Kopyn" userId="df8564d7-fbc2-4eac-bda2-3f8a40df5cb1" providerId="ADAL" clId="{6F0F43AB-CC5C-4726-8CFD-D8648D4A0716}" dt="2024-06-19T09:40:18.311" v="100"/>
          <ac:spMkLst>
            <pc:docMk/>
            <pc:sldMk cId="1616419055" sldId="2147470499"/>
            <ac:spMk id="6" creationId="{538C96DC-EE4F-04B2-CCA0-6DCC786DC787}"/>
          </ac:spMkLst>
        </pc:spChg>
        <pc:spChg chg="del">
          <ac:chgData name="Orysia Kopyn" userId="df8564d7-fbc2-4eac-bda2-3f8a40df5cb1" providerId="ADAL" clId="{6F0F43AB-CC5C-4726-8CFD-D8648D4A0716}" dt="2024-06-19T09:40:15.421" v="98" actId="478"/>
          <ac:spMkLst>
            <pc:docMk/>
            <pc:sldMk cId="1616419055" sldId="2147470499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0:17.092" v="99" actId="478"/>
          <ac:spMkLst>
            <pc:docMk/>
            <pc:sldMk cId="1616419055" sldId="2147470499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40:13.343" v="97" actId="478"/>
          <ac:spMkLst>
            <pc:docMk/>
            <pc:sldMk cId="1616419055" sldId="2147470499"/>
            <ac:spMk id="63" creationId="{B734BE68-483E-BDE0-29AB-2DE19E8D1FF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51:16.323" v="320" actId="948"/>
        <pc:sldMkLst>
          <pc:docMk/>
          <pc:sldMk cId="797717375" sldId="2147470500"/>
        </pc:sldMkLst>
        <pc:spChg chg="add mod">
          <ac:chgData name="Orysia Kopyn" userId="df8564d7-fbc2-4eac-bda2-3f8a40df5cb1" providerId="ADAL" clId="{6F0F43AB-CC5C-4726-8CFD-D8648D4A0716}" dt="2024-06-19T09:40:55.904" v="109"/>
          <ac:spMkLst>
            <pc:docMk/>
            <pc:sldMk cId="797717375" sldId="2147470500"/>
            <ac:spMk id="2" creationId="{C8CCABCD-00B2-9D56-C09B-C6571E8FF56C}"/>
          </ac:spMkLst>
        </pc:spChg>
        <pc:spChg chg="mod">
          <ac:chgData name="Orysia Kopyn" userId="df8564d7-fbc2-4eac-bda2-3f8a40df5cb1" providerId="ADAL" clId="{6F0F43AB-CC5C-4726-8CFD-D8648D4A0716}" dt="2024-06-19T11:51:16.323" v="320" actId="948"/>
          <ac:spMkLst>
            <pc:docMk/>
            <pc:sldMk cId="797717375" sldId="2147470500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40:55.904" v="109"/>
          <ac:spMkLst>
            <pc:docMk/>
            <pc:sldMk cId="797717375" sldId="2147470500"/>
            <ac:spMk id="4" creationId="{026E823C-A986-8373-C5E3-9D9531BE1760}"/>
          </ac:spMkLst>
        </pc:spChg>
        <pc:spChg chg="add mod">
          <ac:chgData name="Orysia Kopyn" userId="df8564d7-fbc2-4eac-bda2-3f8a40df5cb1" providerId="ADAL" clId="{6F0F43AB-CC5C-4726-8CFD-D8648D4A0716}" dt="2024-06-19T09:40:55.904" v="109"/>
          <ac:spMkLst>
            <pc:docMk/>
            <pc:sldMk cId="797717375" sldId="2147470500"/>
            <ac:spMk id="5" creationId="{C4522CAE-75A1-57DF-24F8-175F83084F50}"/>
          </ac:spMkLst>
        </pc:spChg>
        <pc:spChg chg="del">
          <ac:chgData name="Orysia Kopyn" userId="df8564d7-fbc2-4eac-bda2-3f8a40df5cb1" providerId="ADAL" clId="{6F0F43AB-CC5C-4726-8CFD-D8648D4A0716}" dt="2024-06-19T09:40:53.686" v="107" actId="478"/>
          <ac:spMkLst>
            <pc:docMk/>
            <pc:sldMk cId="797717375" sldId="2147470500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0:54.889" v="108" actId="478"/>
          <ac:spMkLst>
            <pc:docMk/>
            <pc:sldMk cId="797717375" sldId="2147470500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40:52.155" v="106" actId="478"/>
          <ac:spMkLst>
            <pc:docMk/>
            <pc:sldMk cId="797717375" sldId="2147470500"/>
            <ac:spMk id="63" creationId="{B734BE68-483E-BDE0-29AB-2DE19E8D1FF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44:32.547" v="307" actId="2711"/>
        <pc:sldMkLst>
          <pc:docMk/>
          <pc:sldMk cId="2848221007" sldId="2147470504"/>
        </pc:sldMkLst>
        <pc:spChg chg="add mod">
          <ac:chgData name="Orysia Kopyn" userId="df8564d7-fbc2-4eac-bda2-3f8a40df5cb1" providerId="ADAL" clId="{6F0F43AB-CC5C-4726-8CFD-D8648D4A0716}" dt="2024-06-19T09:28:09.200" v="41"/>
          <ac:spMkLst>
            <pc:docMk/>
            <pc:sldMk cId="2848221007" sldId="2147470504"/>
            <ac:spMk id="2" creationId="{61606C4E-02F4-9659-0486-08B4CA4412D5}"/>
          </ac:spMkLst>
        </pc:spChg>
        <pc:spChg chg="mod">
          <ac:chgData name="Orysia Kopyn" userId="df8564d7-fbc2-4eac-bda2-3f8a40df5cb1" providerId="ADAL" clId="{6F0F43AB-CC5C-4726-8CFD-D8648D4A0716}" dt="2024-06-19T11:44:32.547" v="307" actId="2711"/>
          <ac:spMkLst>
            <pc:docMk/>
            <pc:sldMk cId="2848221007" sldId="2147470504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28:09.200" v="41"/>
          <ac:spMkLst>
            <pc:docMk/>
            <pc:sldMk cId="2848221007" sldId="2147470504"/>
            <ac:spMk id="4" creationId="{247C8B88-5672-1A10-5665-5A0B4BD74496}"/>
          </ac:spMkLst>
        </pc:spChg>
        <pc:spChg chg="add mod">
          <ac:chgData name="Orysia Kopyn" userId="df8564d7-fbc2-4eac-bda2-3f8a40df5cb1" providerId="ADAL" clId="{6F0F43AB-CC5C-4726-8CFD-D8648D4A0716}" dt="2024-06-19T09:28:09.200" v="41"/>
          <ac:spMkLst>
            <pc:docMk/>
            <pc:sldMk cId="2848221007" sldId="2147470504"/>
            <ac:spMk id="5" creationId="{1707F2AC-0105-6B44-2267-B455394C297E}"/>
          </ac:spMkLst>
        </pc:spChg>
        <pc:spChg chg="del mod">
          <ac:chgData name="Orysia Kopyn" userId="df8564d7-fbc2-4eac-bda2-3f8a40df5cb1" providerId="ADAL" clId="{6F0F43AB-CC5C-4726-8CFD-D8648D4A0716}" dt="2024-06-19T09:28:06.056" v="39" actId="478"/>
          <ac:spMkLst>
            <pc:docMk/>
            <pc:sldMk cId="2848221007" sldId="2147470504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28:12.306" v="42" actId="478"/>
          <ac:spMkLst>
            <pc:docMk/>
            <pc:sldMk cId="2848221007" sldId="2147470504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28:07.994" v="40" actId="478"/>
          <ac:spMkLst>
            <pc:docMk/>
            <pc:sldMk cId="2848221007" sldId="2147470504"/>
            <ac:spMk id="63" creationId="{B734BE68-483E-BDE0-29AB-2DE19E8D1FF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44:13.298" v="306" actId="14100"/>
        <pc:sldMkLst>
          <pc:docMk/>
          <pc:sldMk cId="495283178" sldId="2147470507"/>
        </pc:sldMkLst>
        <pc:spChg chg="add del mod">
          <ac:chgData name="Orysia Kopyn" userId="df8564d7-fbc2-4eac-bda2-3f8a40df5cb1" providerId="ADAL" clId="{6F0F43AB-CC5C-4726-8CFD-D8648D4A0716}" dt="2024-06-19T09:45:53.556" v="133" actId="478"/>
          <ac:spMkLst>
            <pc:docMk/>
            <pc:sldMk cId="495283178" sldId="2147470507"/>
            <ac:spMk id="2" creationId="{9043D9ED-FEE1-2A27-5930-5C3E1FEC0FC3}"/>
          </ac:spMkLst>
        </pc:spChg>
        <pc:spChg chg="mod">
          <ac:chgData name="Orysia Kopyn" userId="df8564d7-fbc2-4eac-bda2-3f8a40df5cb1" providerId="ADAL" clId="{6F0F43AB-CC5C-4726-8CFD-D8648D4A0716}" dt="2024-06-19T11:44:13.298" v="306" actId="14100"/>
          <ac:spMkLst>
            <pc:docMk/>
            <pc:sldMk cId="495283178" sldId="2147470507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39:13.578" v="96"/>
          <ac:spMkLst>
            <pc:docMk/>
            <pc:sldMk cId="495283178" sldId="2147470507"/>
            <ac:spMk id="4" creationId="{57E31E84-B13D-9F01-FA0D-7369C4A9921E}"/>
          </ac:spMkLst>
        </pc:spChg>
        <pc:spChg chg="add mod">
          <ac:chgData name="Orysia Kopyn" userId="df8564d7-fbc2-4eac-bda2-3f8a40df5cb1" providerId="ADAL" clId="{6F0F43AB-CC5C-4726-8CFD-D8648D4A0716}" dt="2024-06-19T09:39:13.578" v="96"/>
          <ac:spMkLst>
            <pc:docMk/>
            <pc:sldMk cId="495283178" sldId="2147470507"/>
            <ac:spMk id="5" creationId="{DD178B47-62B0-609E-9380-D44A67C28447}"/>
          </ac:spMkLst>
        </pc:spChg>
        <pc:spChg chg="add mod">
          <ac:chgData name="Orysia Kopyn" userId="df8564d7-fbc2-4eac-bda2-3f8a40df5cb1" providerId="ADAL" clId="{6F0F43AB-CC5C-4726-8CFD-D8648D4A0716}" dt="2024-06-19T09:46:01.556" v="134"/>
          <ac:spMkLst>
            <pc:docMk/>
            <pc:sldMk cId="495283178" sldId="2147470507"/>
            <ac:spMk id="6" creationId="{16FC2501-1845-E1D9-7CEA-E26B34812A47}"/>
          </ac:spMkLst>
        </pc:spChg>
        <pc:spChg chg="del">
          <ac:chgData name="Orysia Kopyn" userId="df8564d7-fbc2-4eac-bda2-3f8a40df5cb1" providerId="ADAL" clId="{6F0F43AB-CC5C-4726-8CFD-D8648D4A0716}" dt="2024-06-19T09:39:10.750" v="94" actId="478"/>
          <ac:spMkLst>
            <pc:docMk/>
            <pc:sldMk cId="495283178" sldId="2147470507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39:12.492" v="95" actId="478"/>
          <ac:spMkLst>
            <pc:docMk/>
            <pc:sldMk cId="495283178" sldId="2147470507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39:08.578" v="93" actId="478"/>
          <ac:spMkLst>
            <pc:docMk/>
            <pc:sldMk cId="495283178" sldId="2147470507"/>
            <ac:spMk id="63" creationId="{B734BE68-483E-BDE0-29AB-2DE19E8D1FF2}"/>
          </ac:spMkLst>
        </pc:spChg>
      </pc:sldChg>
      <pc:sldChg chg="modSp mod">
        <pc:chgData name="Orysia Kopyn" userId="df8564d7-fbc2-4eac-bda2-3f8a40df5cb1" providerId="ADAL" clId="{6F0F43AB-CC5C-4726-8CFD-D8648D4A0716}" dt="2024-06-19T11:20:38.365" v="273" actId="20577"/>
        <pc:sldMkLst>
          <pc:docMk/>
          <pc:sldMk cId="250571536" sldId="2147481626"/>
        </pc:sldMkLst>
        <pc:spChg chg="mod">
          <ac:chgData name="Orysia Kopyn" userId="df8564d7-fbc2-4eac-bda2-3f8a40df5cb1" providerId="ADAL" clId="{6F0F43AB-CC5C-4726-8CFD-D8648D4A0716}" dt="2024-06-19T11:20:38.365" v="273" actId="20577"/>
          <ac:spMkLst>
            <pc:docMk/>
            <pc:sldMk cId="250571536" sldId="2147481626"/>
            <ac:spMk id="8" creationId="{16EEC3BB-D7A4-C490-4025-17E80C60530A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50:22.902" v="317" actId="255"/>
        <pc:sldMkLst>
          <pc:docMk/>
          <pc:sldMk cId="3331362997" sldId="2147481643"/>
        </pc:sldMkLst>
        <pc:spChg chg="add mod">
          <ac:chgData name="Orysia Kopyn" userId="df8564d7-fbc2-4eac-bda2-3f8a40df5cb1" providerId="ADAL" clId="{6F0F43AB-CC5C-4726-8CFD-D8648D4A0716}" dt="2024-06-19T09:40:35.999" v="105"/>
          <ac:spMkLst>
            <pc:docMk/>
            <pc:sldMk cId="3331362997" sldId="2147481643"/>
            <ac:spMk id="2" creationId="{910A254F-9B64-1590-DA87-37A06312DF87}"/>
          </ac:spMkLst>
        </pc:spChg>
        <pc:spChg chg="mod">
          <ac:chgData name="Orysia Kopyn" userId="df8564d7-fbc2-4eac-bda2-3f8a40df5cb1" providerId="ADAL" clId="{6F0F43AB-CC5C-4726-8CFD-D8648D4A0716}" dt="2024-06-19T11:50:22.902" v="317" actId="255"/>
          <ac:spMkLst>
            <pc:docMk/>
            <pc:sldMk cId="3331362997" sldId="2147481643"/>
            <ac:spMk id="3" creationId="{B5BB9F65-3768-90F6-9C77-D54FB16EB3E5}"/>
          </ac:spMkLst>
        </pc:spChg>
        <pc:spChg chg="del mod">
          <ac:chgData name="Orysia Kopyn" userId="df8564d7-fbc2-4eac-bda2-3f8a40df5cb1" providerId="ADAL" clId="{6F0F43AB-CC5C-4726-8CFD-D8648D4A0716}" dt="2024-06-19T09:53:40.769" v="211" actId="478"/>
          <ac:spMkLst>
            <pc:docMk/>
            <pc:sldMk cId="3331362997" sldId="2147481643"/>
            <ac:spMk id="5" creationId="{B3836CD8-C298-5876-2D65-496154F98929}"/>
          </ac:spMkLst>
        </pc:spChg>
        <pc:spChg chg="add mod">
          <ac:chgData name="Orysia Kopyn" userId="df8564d7-fbc2-4eac-bda2-3f8a40df5cb1" providerId="ADAL" clId="{6F0F43AB-CC5C-4726-8CFD-D8648D4A0716}" dt="2024-06-19T09:40:35.999" v="105"/>
          <ac:spMkLst>
            <pc:docMk/>
            <pc:sldMk cId="3331362997" sldId="2147481643"/>
            <ac:spMk id="6" creationId="{3619B59F-BEBA-0831-4224-F11585829E0C}"/>
          </ac:spMkLst>
        </pc:spChg>
        <pc:spChg chg="add mod">
          <ac:chgData name="Orysia Kopyn" userId="df8564d7-fbc2-4eac-bda2-3f8a40df5cb1" providerId="ADAL" clId="{6F0F43AB-CC5C-4726-8CFD-D8648D4A0716}" dt="2024-06-19T09:40:35.999" v="105"/>
          <ac:spMkLst>
            <pc:docMk/>
            <pc:sldMk cId="3331362997" sldId="2147481643"/>
            <ac:spMk id="7" creationId="{4D90A534-EE97-5BB4-A238-25076AD6EECB}"/>
          </ac:spMkLst>
        </pc:spChg>
        <pc:spChg chg="del">
          <ac:chgData name="Orysia Kopyn" userId="df8564d7-fbc2-4eac-bda2-3f8a40df5cb1" providerId="ADAL" clId="{6F0F43AB-CC5C-4726-8CFD-D8648D4A0716}" dt="2024-06-19T09:40:33.577" v="103" actId="478"/>
          <ac:spMkLst>
            <pc:docMk/>
            <pc:sldMk cId="3331362997" sldId="2147481643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0:34.998" v="104" actId="478"/>
          <ac:spMkLst>
            <pc:docMk/>
            <pc:sldMk cId="3331362997" sldId="2147481643"/>
            <ac:spMk id="62" creationId="{97C4A61C-70C6-AFD4-80E0-FA4B0542AE52}"/>
          </ac:spMkLst>
        </pc:spChg>
        <pc:spChg chg="del mod">
          <ac:chgData name="Orysia Kopyn" userId="df8564d7-fbc2-4eac-bda2-3f8a40df5cb1" providerId="ADAL" clId="{6F0F43AB-CC5C-4726-8CFD-D8648D4A0716}" dt="2024-06-19T09:40:31.842" v="102" actId="478"/>
          <ac:spMkLst>
            <pc:docMk/>
            <pc:sldMk cId="3331362997" sldId="2147481643"/>
            <ac:spMk id="63" creationId="{B734BE68-483E-BDE0-29AB-2DE19E8D1FF2}"/>
          </ac:spMkLst>
        </pc:spChg>
        <pc:picChg chg="mod">
          <ac:chgData name="Orysia Kopyn" userId="df8564d7-fbc2-4eac-bda2-3f8a40df5cb1" providerId="ADAL" clId="{6F0F43AB-CC5C-4726-8CFD-D8648D4A0716}" dt="2024-06-19T09:53:56.331" v="213" actId="1076"/>
          <ac:picMkLst>
            <pc:docMk/>
            <pc:sldMk cId="3331362997" sldId="2147481643"/>
            <ac:picMk id="4" creationId="{75B26502-9A50-9922-BC6B-A787F528E838}"/>
          </ac:picMkLst>
        </pc:picChg>
      </pc:sldChg>
      <pc:sldChg chg="addSp delSp modSp mod">
        <pc:chgData name="Orysia Kopyn" userId="df8564d7-fbc2-4eac-bda2-3f8a40df5cb1" providerId="ADAL" clId="{6F0F43AB-CC5C-4726-8CFD-D8648D4A0716}" dt="2024-06-19T11:53:46.055" v="324" actId="948"/>
        <pc:sldMkLst>
          <pc:docMk/>
          <pc:sldMk cId="1561372027" sldId="2147481644"/>
        </pc:sldMkLst>
        <pc:spChg chg="add mod">
          <ac:chgData name="Orysia Kopyn" userId="df8564d7-fbc2-4eac-bda2-3f8a40df5cb1" providerId="ADAL" clId="{6F0F43AB-CC5C-4726-8CFD-D8648D4A0716}" dt="2024-06-19T09:41:13.373" v="113"/>
          <ac:spMkLst>
            <pc:docMk/>
            <pc:sldMk cId="1561372027" sldId="2147481644"/>
            <ac:spMk id="2" creationId="{5C09C5B7-562E-36AA-A473-22A2C12D0EF3}"/>
          </ac:spMkLst>
        </pc:spChg>
        <pc:spChg chg="mod">
          <ac:chgData name="Orysia Kopyn" userId="df8564d7-fbc2-4eac-bda2-3f8a40df5cb1" providerId="ADAL" clId="{6F0F43AB-CC5C-4726-8CFD-D8648D4A0716}" dt="2024-06-19T11:53:46.055" v="324" actId="948"/>
          <ac:spMkLst>
            <pc:docMk/>
            <pc:sldMk cId="1561372027" sldId="2147481644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41:13.373" v="113"/>
          <ac:spMkLst>
            <pc:docMk/>
            <pc:sldMk cId="1561372027" sldId="2147481644"/>
            <ac:spMk id="5" creationId="{F5163B95-7C4A-D8AE-B9F7-E2D46320295A}"/>
          </ac:spMkLst>
        </pc:spChg>
        <pc:spChg chg="add mod">
          <ac:chgData name="Orysia Kopyn" userId="df8564d7-fbc2-4eac-bda2-3f8a40df5cb1" providerId="ADAL" clId="{6F0F43AB-CC5C-4726-8CFD-D8648D4A0716}" dt="2024-06-19T09:41:13.373" v="113"/>
          <ac:spMkLst>
            <pc:docMk/>
            <pc:sldMk cId="1561372027" sldId="2147481644"/>
            <ac:spMk id="6" creationId="{93930A43-162E-1EA0-8037-8B1D04C68C83}"/>
          </ac:spMkLst>
        </pc:spChg>
        <pc:spChg chg="del">
          <ac:chgData name="Orysia Kopyn" userId="df8564d7-fbc2-4eac-bda2-3f8a40df5cb1" providerId="ADAL" clId="{6F0F43AB-CC5C-4726-8CFD-D8648D4A0716}" dt="2024-06-19T09:41:10.920" v="111" actId="478"/>
          <ac:spMkLst>
            <pc:docMk/>
            <pc:sldMk cId="1561372027" sldId="2147481644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1:12.295" v="112" actId="478"/>
          <ac:spMkLst>
            <pc:docMk/>
            <pc:sldMk cId="1561372027" sldId="2147481644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41:08.826" v="110" actId="478"/>
          <ac:spMkLst>
            <pc:docMk/>
            <pc:sldMk cId="1561372027" sldId="2147481644"/>
            <ac:spMk id="63" creationId="{B734BE68-483E-BDE0-29AB-2DE19E8D1FF2}"/>
          </ac:spMkLst>
        </pc:spChg>
        <pc:picChg chg="mod">
          <ac:chgData name="Orysia Kopyn" userId="df8564d7-fbc2-4eac-bda2-3f8a40df5cb1" providerId="ADAL" clId="{6F0F43AB-CC5C-4726-8CFD-D8648D4A0716}" dt="2024-06-19T11:16:41.681" v="256" actId="1076"/>
          <ac:picMkLst>
            <pc:docMk/>
            <pc:sldMk cId="1561372027" sldId="2147481644"/>
            <ac:picMk id="4" creationId="{25FE10BC-90C0-633A-0C02-DFFC5E5A1152}"/>
          </ac:picMkLst>
        </pc:picChg>
      </pc:sldChg>
      <pc:sldChg chg="addSp delSp modSp mod">
        <pc:chgData name="Orysia Kopyn" userId="df8564d7-fbc2-4eac-bda2-3f8a40df5cb1" providerId="ADAL" clId="{6F0F43AB-CC5C-4726-8CFD-D8648D4A0716}" dt="2024-06-19T11:54:10.477" v="326" actId="948"/>
        <pc:sldMkLst>
          <pc:docMk/>
          <pc:sldMk cId="3820110844" sldId="2147481648"/>
        </pc:sldMkLst>
        <pc:spChg chg="add mod">
          <ac:chgData name="Orysia Kopyn" userId="df8564d7-fbc2-4eac-bda2-3f8a40df5cb1" providerId="ADAL" clId="{6F0F43AB-CC5C-4726-8CFD-D8648D4A0716}" dt="2024-06-19T09:41:26.717" v="117"/>
          <ac:spMkLst>
            <pc:docMk/>
            <pc:sldMk cId="3820110844" sldId="2147481648"/>
            <ac:spMk id="2" creationId="{B4073D4C-2573-9476-CBAC-96B46451FFFE}"/>
          </ac:spMkLst>
        </pc:spChg>
        <pc:spChg chg="add mod">
          <ac:chgData name="Orysia Kopyn" userId="df8564d7-fbc2-4eac-bda2-3f8a40df5cb1" providerId="ADAL" clId="{6F0F43AB-CC5C-4726-8CFD-D8648D4A0716}" dt="2024-06-19T09:41:26.717" v="117"/>
          <ac:spMkLst>
            <pc:docMk/>
            <pc:sldMk cId="3820110844" sldId="2147481648"/>
            <ac:spMk id="3" creationId="{D17FBA4A-8EC3-267C-CA2B-FA3F9D368B52}"/>
          </ac:spMkLst>
        </pc:spChg>
        <pc:spChg chg="add mod">
          <ac:chgData name="Orysia Kopyn" userId="df8564d7-fbc2-4eac-bda2-3f8a40df5cb1" providerId="ADAL" clId="{6F0F43AB-CC5C-4726-8CFD-D8648D4A0716}" dt="2024-06-19T09:41:26.717" v="117"/>
          <ac:spMkLst>
            <pc:docMk/>
            <pc:sldMk cId="3820110844" sldId="2147481648"/>
            <ac:spMk id="4" creationId="{F9B59E91-BC3E-6458-1E7D-9E2947A69070}"/>
          </ac:spMkLst>
        </pc:spChg>
        <pc:spChg chg="mod">
          <ac:chgData name="Orysia Kopyn" userId="df8564d7-fbc2-4eac-bda2-3f8a40df5cb1" providerId="ADAL" clId="{6F0F43AB-CC5C-4726-8CFD-D8648D4A0716}" dt="2024-06-19T11:54:10.477" v="326" actId="948"/>
          <ac:spMkLst>
            <pc:docMk/>
            <pc:sldMk cId="3820110844" sldId="2147481648"/>
            <ac:spMk id="5" creationId="{041C27BF-E80B-A88A-18AC-DEF037421571}"/>
          </ac:spMkLst>
        </pc:spChg>
        <pc:spChg chg="del">
          <ac:chgData name="Orysia Kopyn" userId="df8564d7-fbc2-4eac-bda2-3f8a40df5cb1" providerId="ADAL" clId="{6F0F43AB-CC5C-4726-8CFD-D8648D4A0716}" dt="2024-06-19T09:41:24.404" v="115" actId="478"/>
          <ac:spMkLst>
            <pc:docMk/>
            <pc:sldMk cId="3820110844" sldId="2147481648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1:25.607" v="116" actId="478"/>
          <ac:spMkLst>
            <pc:docMk/>
            <pc:sldMk cId="3820110844" sldId="2147481648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41:22.685" v="114" actId="478"/>
          <ac:spMkLst>
            <pc:docMk/>
            <pc:sldMk cId="3820110844" sldId="2147481648"/>
            <ac:spMk id="63" creationId="{B734BE68-483E-BDE0-29AB-2DE19E8D1FF2}"/>
          </ac:spMkLst>
        </pc:spChg>
      </pc:sldChg>
      <pc:sldMasterChg chg="addSp modSp">
        <pc:chgData name="Orysia Kopyn" userId="df8564d7-fbc2-4eac-bda2-3f8a40df5cb1" providerId="ADAL" clId="{6F0F43AB-CC5C-4726-8CFD-D8648D4A0716}" dt="2024-06-19T09:25:07.892" v="19"/>
        <pc:sldMasterMkLst>
          <pc:docMk/>
          <pc:sldMasterMk cId="3012925097" sldId="2147483648"/>
        </pc:sldMasterMkLst>
        <pc:picChg chg="add mod">
          <ac:chgData name="Orysia Kopyn" userId="df8564d7-fbc2-4eac-bda2-3f8a40df5cb1" providerId="ADAL" clId="{6F0F43AB-CC5C-4726-8CFD-D8648D4A0716}" dt="2024-06-19T09:25:07.892" v="19"/>
          <ac:picMkLst>
            <pc:docMk/>
            <pc:sldMasterMk cId="3012925097" sldId="2147483648"/>
            <ac:picMk id="7" creationId="{35D1962A-C839-EC96-DB26-A40A0E683934}"/>
          </ac:picMkLst>
        </pc:picChg>
      </pc:sldMasterChg>
    </pc:docChg>
  </pc:docChgLst>
  <pc:docChgLst>
    <pc:chgData name="Orysia Kopyn" userId="S::okopyn@getnerdio.com::df8564d7-fbc2-4eac-bda2-3f8a40df5cb1" providerId="AD" clId="Web-{B1E30FEB-8D60-7A53-D8D4-4060EB8D52EB}"/>
    <pc:docChg chg="modSld">
      <pc:chgData name="Orysia Kopyn" userId="S::okopyn@getnerdio.com::df8564d7-fbc2-4eac-bda2-3f8a40df5cb1" providerId="AD" clId="Web-{B1E30FEB-8D60-7A53-D8D4-4060EB8D52EB}" dt="2024-06-19T12:23:45.627" v="1" actId="20577"/>
      <pc:docMkLst>
        <pc:docMk/>
      </pc:docMkLst>
      <pc:sldChg chg="modSp">
        <pc:chgData name="Orysia Kopyn" userId="S::okopyn@getnerdio.com::df8564d7-fbc2-4eac-bda2-3f8a40df5cb1" providerId="AD" clId="Web-{B1E30FEB-8D60-7A53-D8D4-4060EB8D52EB}" dt="2024-06-19T12:23:45.627" v="1" actId="20577"/>
        <pc:sldMkLst>
          <pc:docMk/>
          <pc:sldMk cId="2848221007" sldId="2147470504"/>
        </pc:sldMkLst>
        <pc:spChg chg="mod">
          <ac:chgData name="Orysia Kopyn" userId="S::okopyn@getnerdio.com::df8564d7-fbc2-4eac-bda2-3f8a40df5cb1" providerId="AD" clId="Web-{B1E30FEB-8D60-7A53-D8D4-4060EB8D52EB}" dt="2024-06-19T12:23:45.627" v="1" actId="20577"/>
          <ac:spMkLst>
            <pc:docMk/>
            <pc:sldMk cId="2848221007" sldId="2147470504"/>
            <ac:spMk id="3" creationId="{B5BB9F65-3768-90F6-9C77-D54FB16EB3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C631D-D5CD-344C-8662-EDD4BE866B3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024A7-EB9F-8D44-BBFF-BD35A59C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b="1" i="1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7F810-3C70-7245-B8D6-4B6BBABF2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3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Associate the script with the VM creation in </a:t>
            </a:r>
            <a:r>
              <a:rPr lang="en-US" err="1"/>
              <a:t>Nerdio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1324-0AC6-2A42-88CE-CE20776E11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92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Associate the script with the VM creation in </a:t>
            </a:r>
            <a:r>
              <a:rPr lang="en-US" err="1"/>
              <a:t>Nerdio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1324-0AC6-2A42-88CE-CE20776E11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90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stub to new file under runbooks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1324-0AC6-2A42-88CE-CE20776E11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43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1324-0AC6-2A42-88CE-CE20776E11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19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Associate the script with the VM creation in </a:t>
            </a:r>
            <a:r>
              <a:rPr lang="en-US" err="1"/>
              <a:t>Nerdio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1324-0AC6-2A42-88CE-CE20776E11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67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Associate the script with the VM creation in </a:t>
            </a:r>
            <a:r>
              <a:rPr lang="en-US" err="1"/>
              <a:t>Nerdio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1324-0AC6-2A42-88CE-CE20776E11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15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Associate the script with the VM creation in </a:t>
            </a:r>
            <a:r>
              <a:rPr lang="en-US" err="1"/>
              <a:t>Nerdio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1324-0AC6-2A42-88CE-CE20776E11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86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Associate the script with the VM creation in </a:t>
            </a:r>
            <a:r>
              <a:rPr lang="en-US" err="1"/>
              <a:t>Nerdio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1324-0AC6-2A42-88CE-CE20776E11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18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Associate the script with the VM creation in </a:t>
            </a:r>
            <a:r>
              <a:rPr lang="en-US" err="1"/>
              <a:t>Nerdio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351324-0AC6-2A42-88CE-CE20776E11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28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C237-41BE-A488-7819-66EBE989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A1C0C-D3DC-ADB1-EBFD-0C5992873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4E63-1402-4521-AAFD-70AC8ACE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8ADC-9C47-D17F-15C5-B27FC080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6B52-1672-CB74-A66C-9FD5DE94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B9EB-6B2A-EBA8-0453-D4E35C90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2CEEE-A592-F3BE-3BFF-3C5A7FF3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C5EA-330A-73CF-42E7-00FA5F7C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A2B6-6C6C-08C5-3BE8-62D5D8A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012D-AE6C-BFBB-51F7-7D03EBD1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65D0A-482C-CCC8-086A-19487D4C3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18F3D-DEA9-3414-4F8D-1DFE98407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925E-FAC7-7619-59BA-2E09F3B8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4AD2-72A9-CC96-C4CF-B4506487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CC9A-C1DD-CA38-0339-930E4F58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6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/ Walkthroug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C9F1F7-3115-CC33-B664-F643611C1C2D}"/>
              </a:ext>
            </a:extLst>
          </p:cNvPr>
          <p:cNvSpPr/>
          <p:nvPr userDrawn="1"/>
        </p:nvSpPr>
        <p:spPr>
          <a:xfrm>
            <a:off x="-2231" y="0"/>
            <a:ext cx="3613931" cy="6858000"/>
          </a:xfrm>
          <a:prstGeom prst="rect">
            <a:avLst/>
          </a:prstGeom>
          <a:gradFill>
            <a:gsLst>
              <a:gs pos="0">
                <a:srgbClr val="D7E022"/>
              </a:gs>
              <a:gs pos="67000">
                <a:srgbClr val="1B9CBA"/>
              </a:gs>
            </a:gsLst>
            <a:lin ang="2700000" scaled="1"/>
          </a:gradFill>
          <a:ln>
            <a:noFill/>
          </a:ln>
          <a:effectLst>
            <a:outerShdw blurRad="50800" dist="105831" algn="l" rotWithShape="0">
              <a:prstClr val="black">
                <a:alpha val="20457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1AD01FBC-533F-BCA6-7C71-ABF003546B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0384" y="2403851"/>
            <a:ext cx="2963672" cy="15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7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781-0897-5B41-69A5-8A9B6503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B823-DEAF-F78B-A981-F2B1C78B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8C1C-BE92-E920-C60A-6E46E6BF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9EB8-CB0E-C243-959D-0FEAAD2A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F81C-3C96-64B5-DFDB-B9F9D7AA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7EF3-57CF-E69B-F1C9-4F58EAF2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EE0C-3D4B-3A3B-0570-367E31A7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B449-7182-DCFC-08C7-C72E7E47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DAEE-1FA9-F8CA-EA1F-4A8DACA1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DBF8-F219-C9DB-3E0C-19BF0CA2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D933-5271-3661-98A3-BC7E7EEC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D86D-462E-1BD1-3436-8AF2B808F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FA4BD-97AA-6160-EC49-2EA7DF86A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8D98-AE85-388F-444A-81276305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8CFB-F34C-1C9D-4088-E881E830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5694-B9D8-DBA0-31B2-F85EAD1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5C0E-8453-0F70-E6CE-340A6065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9553A-7504-1F30-D096-DAD7B56E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8C86-82BD-D1CE-9EA8-895D7D1A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E0288-7470-13CF-2559-7033C7E8C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14781-1EB9-DAB3-3F0B-C51BA63DC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C2085-5632-2901-3438-13494343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D01CB-C07E-1496-0C21-94F3E34D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D7116-59A7-14CF-CEAD-A94715C8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B44A-363C-4C3A-F2DF-3703434B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9CF52-05AE-C52E-7AE0-578A5438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7F726-1F47-2E01-5881-967B207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33A83-5506-3C70-BA69-7588E7E0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3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03851-DC8E-B2E8-606E-663226A1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9840A-C983-44EC-D7DC-9B628812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E24F-C0C6-AE3E-C9CC-0E119DB1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AC0E-E89B-986D-2DC1-C668E0EA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CC21-AD56-AEDB-BD75-B69895B9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16B9-9E14-5DFB-1AD4-36855E404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3D1F2-76DD-8ECE-A13C-3B5F020C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BE115-00A1-1F8F-89DA-12E2BBC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4615-B2C2-4FFA-60EE-701221F7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AE53-8E40-31A9-4ECD-578D9989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05B36-4103-5B1E-E266-1E517112D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60F9-37A6-A8C3-84DE-D5FD774F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1F88-0709-5F3E-16B9-7B13F5FD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5BCC9-A746-6689-196F-8A025399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A3BC-BF95-2A2D-DA1A-5AEC6464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8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35D1962A-C839-EC96-DB26-A40A0E6839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610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F8599-29BD-C783-0632-B23DD4EF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B032-F7E9-C9EC-952C-5317E8CA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E064-2CB5-FA4A-7BCF-D0DBB0DFF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A4E58-0EA4-BBDC-F059-3BC868546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9E57-3164-E6A2-28CB-193D4F7BC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99CAA-DF91-7F41-B87B-5D8BA7320E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2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79628-CF33-1B28-CF4A-F24DF2CBE22E}"/>
              </a:ext>
            </a:extLst>
          </p:cNvPr>
          <p:cNvSpPr txBox="1"/>
          <p:nvPr/>
        </p:nvSpPr>
        <p:spPr>
          <a:xfrm>
            <a:off x="3726611" y="276045"/>
            <a:ext cx="8465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latin typeface="Poppins" pitchFamily="2" charset="77"/>
                <a:cs typeface="Poppins" pitchFamily="2" charset="77"/>
              </a:rPr>
              <a:t>Lesson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EC3BB-D7A4-C490-4025-17E80C60530A}"/>
              </a:ext>
            </a:extLst>
          </p:cNvPr>
          <p:cNvSpPr txBox="1"/>
          <p:nvPr/>
        </p:nvSpPr>
        <p:spPr>
          <a:xfrm>
            <a:off x="4300265" y="2647775"/>
            <a:ext cx="6521706" cy="1794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Power on VMs for X hours:</a:t>
            </a:r>
          </a:p>
          <a:p>
            <a:pPr marL="0" lvl="2" indent="-457200">
              <a:lnSpc>
                <a:spcPct val="150000"/>
              </a:lnSpc>
              <a:buClr>
                <a:srgbClr val="1B9CB9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Uses runtime parameters</a:t>
            </a:r>
          </a:p>
          <a:p>
            <a:pPr marL="0" lvl="2" indent="-457200">
              <a:lnSpc>
                <a:spcPct val="150000"/>
              </a:lnSpc>
              <a:buClr>
                <a:srgbClr val="1B9CB9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Poppins Light" panose="00000400000000000000" pitchFamily="2" charset="0"/>
                <a:cs typeface="Poppins Light" panose="00000400000000000000" pitchFamily="2" charset="0"/>
              </a:rPr>
              <a:t>Uses Az module to modify Azure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F336D-F0B5-7CAD-0D88-E34BE479E862}"/>
              </a:ext>
            </a:extLst>
          </p:cNvPr>
          <p:cNvSpPr/>
          <p:nvPr/>
        </p:nvSpPr>
        <p:spPr>
          <a:xfrm>
            <a:off x="4325258" y="1724669"/>
            <a:ext cx="7223760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5715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1C27BF-E80B-A88A-18AC-DEF037421571}"/>
              </a:ext>
            </a:extLst>
          </p:cNvPr>
          <p:cNvSpPr txBox="1"/>
          <p:nvPr/>
        </p:nvSpPr>
        <p:spPr>
          <a:xfrm>
            <a:off x="1342959" y="2477893"/>
            <a:ext cx="947744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Testing in NMM:</a:t>
            </a:r>
            <a:endParaRPr lang="en-US" sz="2400">
              <a:solidFill>
                <a:srgbClr val="000000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When ready to test your script in NMM, commit the changes to your repository and sync to GitHub. Then, initiate a sync in NMM, and your latest changes will be available in the </a:t>
            </a: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Scripte</a:t>
            </a:r>
            <a:r>
              <a:rPr lang="en-US" sz="2000" b="1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 Actions </a:t>
            </a:r>
            <a:r>
              <a:rPr lang="en-US" sz="200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section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73D4C-2573-9476-CBAC-96B46451FFFE}"/>
              </a:ext>
            </a:extLst>
          </p:cNvPr>
          <p:cNvSpPr txBox="1"/>
          <p:nvPr/>
        </p:nvSpPr>
        <p:spPr>
          <a:xfrm>
            <a:off x="1342960" y="974737"/>
            <a:ext cx="907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>
                <a:ln>
                  <a:noFill/>
                </a:ln>
                <a:solidFill>
                  <a:srgbClr val="09092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Power on VMs for X Hours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59E91-BC3E-6458-1E7D-9E2947A69070}"/>
              </a:ext>
            </a:extLst>
          </p:cNvPr>
          <p:cNvSpPr txBox="1"/>
          <p:nvPr/>
        </p:nvSpPr>
        <p:spPr>
          <a:xfrm>
            <a:off x="1342959" y="686504"/>
            <a:ext cx="411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Lab: Azure Runbook Script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DEB83-CD60-47CD-A241-D4295645ABAC}"/>
              </a:ext>
            </a:extLst>
          </p:cNvPr>
          <p:cNvSpPr/>
          <p:nvPr/>
        </p:nvSpPr>
        <p:spPr>
          <a:xfrm>
            <a:off x="1470437" y="1870584"/>
            <a:ext cx="1770742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01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16BC793-C1A2-D957-98BC-922424198D19}"/>
              </a:ext>
            </a:extLst>
          </p:cNvPr>
          <p:cNvSpPr txBox="1"/>
          <p:nvPr/>
        </p:nvSpPr>
        <p:spPr>
          <a:xfrm>
            <a:off x="1342960" y="974737"/>
            <a:ext cx="907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>
                <a:ln>
                  <a:noFill/>
                </a:ln>
                <a:solidFill>
                  <a:srgbClr val="09092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Power on VMs for X Hours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34BE68-483E-BDE0-29AB-2DE19E8D1FF2}"/>
              </a:ext>
            </a:extLst>
          </p:cNvPr>
          <p:cNvSpPr txBox="1"/>
          <p:nvPr/>
        </p:nvSpPr>
        <p:spPr>
          <a:xfrm>
            <a:off x="1342959" y="686504"/>
            <a:ext cx="411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Lab: Azure Runbook Script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B9F65-3768-90F6-9C77-D54FB16EB3E5}"/>
              </a:ext>
            </a:extLst>
          </p:cNvPr>
          <p:cNvSpPr txBox="1"/>
          <p:nvPr/>
        </p:nvSpPr>
        <p:spPr>
          <a:xfrm>
            <a:off x="1316313" y="2449742"/>
            <a:ext cx="9127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Sometimes it is necessary to have VMs powered on for an extended period, for example when running a centralized patching service once a week.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This script will ensure all hosts in a host pool are powered on for the specified number of hours, regardless of the auto-scale settings.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6BBB8-13B5-32C3-A118-FD718325327E}"/>
              </a:ext>
            </a:extLst>
          </p:cNvPr>
          <p:cNvSpPr/>
          <p:nvPr/>
        </p:nvSpPr>
        <p:spPr>
          <a:xfrm>
            <a:off x="1470437" y="1870584"/>
            <a:ext cx="1770742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01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B9F65-3768-90F6-9C77-D54FB16EB3E5}"/>
              </a:ext>
            </a:extLst>
          </p:cNvPr>
          <p:cNvSpPr txBox="1"/>
          <p:nvPr/>
        </p:nvSpPr>
        <p:spPr>
          <a:xfrm>
            <a:off x="1289668" y="2495138"/>
            <a:ext cx="528623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Begin by copying the Azure Runbook “Stub” file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Note: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Variables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section is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json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-formatted text that defines the parameters you can provide when running the script. NMM parses this section and provides a UI for entering these values at runtime.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FEEC2-62CF-4096-740E-8C5FA958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80" y="2170778"/>
            <a:ext cx="3587966" cy="41742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16EF4C-7B21-A1C5-B9C9-5DA1B17BA98F}"/>
              </a:ext>
            </a:extLst>
          </p:cNvPr>
          <p:cNvSpPr txBox="1"/>
          <p:nvPr/>
        </p:nvSpPr>
        <p:spPr>
          <a:xfrm>
            <a:off x="1342960" y="974737"/>
            <a:ext cx="907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>
                <a:ln>
                  <a:noFill/>
                </a:ln>
                <a:solidFill>
                  <a:srgbClr val="09092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Power on VMs for X Hours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E9352-9D28-31D9-26BB-84D7FB182958}"/>
              </a:ext>
            </a:extLst>
          </p:cNvPr>
          <p:cNvSpPr txBox="1"/>
          <p:nvPr/>
        </p:nvSpPr>
        <p:spPr>
          <a:xfrm>
            <a:off x="1342959" y="686504"/>
            <a:ext cx="411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Lab: Azure Runbook Script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CEC06-443E-3536-C9A3-DFE557D2DF36}"/>
              </a:ext>
            </a:extLst>
          </p:cNvPr>
          <p:cNvSpPr/>
          <p:nvPr/>
        </p:nvSpPr>
        <p:spPr>
          <a:xfrm>
            <a:off x="1470437" y="1870584"/>
            <a:ext cx="1770742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82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B9F65-3768-90F6-9C77-D54FB16EB3E5}"/>
              </a:ext>
            </a:extLst>
          </p:cNvPr>
          <p:cNvSpPr txBox="1"/>
          <p:nvPr/>
        </p:nvSpPr>
        <p:spPr>
          <a:xfrm>
            <a:off x="1289668" y="2495138"/>
            <a:ext cx="9860932" cy="29700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This script should accept the following parameters:</a:t>
            </a:r>
            <a:endParaRPr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cs typeface="Poppins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1B9CB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cs typeface="Poppins Light"/>
              </a:rPr>
              <a:t>HostPoolName</a:t>
            </a:r>
            <a:r>
              <a:rPr lang="en-US" dirty="0">
                <a:solidFill>
                  <a:srgbClr val="000000"/>
                </a:solidFill>
                <a:latin typeface="Poppins Light"/>
                <a:cs typeface="Poppins Light"/>
              </a:rPr>
              <a:t>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Poppins Light"/>
                <a:cs typeface="Poppins Light"/>
              </a:rPr>
              <a:t>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he host pool containing the VMs.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cs typeface="Poppins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B9CB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cs typeface="Poppins Light"/>
              </a:rPr>
              <a:t>HostPoolResourceGroup</a:t>
            </a:r>
            <a:r>
              <a:rPr lang="en-US" dirty="0">
                <a:solidFill>
                  <a:srgbClr val="000000"/>
                </a:solidFill>
                <a:latin typeface="Poppins Light"/>
                <a:cs typeface="Poppins Light"/>
              </a:rPr>
              <a:t>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Poppins Light"/>
                <a:cs typeface="Poppins Light"/>
              </a:rPr>
              <a:t>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he RG containing the host pool.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cs typeface="Poppins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B9CB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cs typeface="Poppins Light"/>
              </a:rPr>
              <a:t>Hours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: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Poppins Light"/>
                <a:cs typeface="Poppins Light"/>
              </a:rPr>
              <a:t>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n integer indicating how long the hosts should remain on.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cs typeface="Poppins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 Light"/>
                <a:cs typeface="Poppins Light"/>
              </a:rPr>
              <a:t>Hint: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The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stub file illustrates how to define the above parameters.</a:t>
            </a:r>
            <a:endParaRPr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cs typeface="Poppi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06C4E-02F4-9659-0486-08B4CA4412D5}"/>
              </a:ext>
            </a:extLst>
          </p:cNvPr>
          <p:cNvSpPr txBox="1"/>
          <p:nvPr/>
        </p:nvSpPr>
        <p:spPr>
          <a:xfrm>
            <a:off x="1342960" y="974737"/>
            <a:ext cx="907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>
                <a:ln>
                  <a:noFill/>
                </a:ln>
                <a:solidFill>
                  <a:srgbClr val="09092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Power on VMs for X Hours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7F2AC-0105-6B44-2267-B455394C297E}"/>
              </a:ext>
            </a:extLst>
          </p:cNvPr>
          <p:cNvSpPr txBox="1"/>
          <p:nvPr/>
        </p:nvSpPr>
        <p:spPr>
          <a:xfrm>
            <a:off x="1342959" y="686504"/>
            <a:ext cx="411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Lab: Azure Runbook Script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F8AB5-CC54-350E-F5A8-069C8261A632}"/>
              </a:ext>
            </a:extLst>
          </p:cNvPr>
          <p:cNvSpPr/>
          <p:nvPr/>
        </p:nvSpPr>
        <p:spPr>
          <a:xfrm>
            <a:off x="1470437" y="1870584"/>
            <a:ext cx="1770742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482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B9F65-3768-90F6-9C77-D54FB16EB3E5}"/>
              </a:ext>
            </a:extLst>
          </p:cNvPr>
          <p:cNvSpPr txBox="1"/>
          <p:nvPr/>
        </p:nvSpPr>
        <p:spPr>
          <a:xfrm>
            <a:off x="1289668" y="2495138"/>
            <a:ext cx="820452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This script will:</a:t>
            </a:r>
          </a:p>
          <a:p>
            <a:pPr marL="347472" marR="0" lvl="1" indent="-347472" algn="l" defTabSz="6400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B9CB9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Set a tag on all VMs to exclude hosts from scale-in activity for X hours. </a:t>
            </a:r>
          </a:p>
          <a:p>
            <a:pPr marL="347472" marR="0" lvl="1" indent="-34747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B9CB9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Power on all hosts.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Hint: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Both of these tasks can be accomplished using the Az module commands.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78B47-62B0-609E-9380-D44A67C28447}"/>
              </a:ext>
            </a:extLst>
          </p:cNvPr>
          <p:cNvSpPr txBox="1"/>
          <p:nvPr/>
        </p:nvSpPr>
        <p:spPr>
          <a:xfrm>
            <a:off x="1342959" y="686504"/>
            <a:ext cx="411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Lab: Azure Runbook Script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C2501-1845-E1D9-7CEA-E26B34812A47}"/>
              </a:ext>
            </a:extLst>
          </p:cNvPr>
          <p:cNvSpPr txBox="1"/>
          <p:nvPr/>
        </p:nvSpPr>
        <p:spPr>
          <a:xfrm>
            <a:off x="1342960" y="974737"/>
            <a:ext cx="907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>
                <a:ln>
                  <a:noFill/>
                </a:ln>
                <a:solidFill>
                  <a:srgbClr val="09092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Power on VMs for X Hours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BEBC6A-6A78-7A46-BFF1-2B422BB0CE58}"/>
              </a:ext>
            </a:extLst>
          </p:cNvPr>
          <p:cNvSpPr/>
          <p:nvPr/>
        </p:nvSpPr>
        <p:spPr>
          <a:xfrm>
            <a:off x="1470437" y="1870584"/>
            <a:ext cx="1770742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52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B9F65-3768-90F6-9C77-D54FB16EB3E5}"/>
              </a:ext>
            </a:extLst>
          </p:cNvPr>
          <p:cNvSpPr txBox="1"/>
          <p:nvPr/>
        </p:nvSpPr>
        <p:spPr>
          <a:xfrm>
            <a:off x="1289668" y="2495138"/>
            <a:ext cx="9352932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 Light"/>
                <a:cs typeface="Poppins Light"/>
              </a:rPr>
              <a:t>Tip: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 Light"/>
              <a:cs typeface="Poppins Ligh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B9CB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When developing an Azure runbook script, you can connect to Azure using your own credentials, if your account has permissions to perform the actions required by the script.</a:t>
            </a:r>
            <a:endParaRPr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cs typeface="Poppins Ligh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B9CB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cs typeface="Poppins Light"/>
              </a:rPr>
              <a:t>Do not add the authentication line to the script itself as Nerdio Manager will take care of authentication for the runbook.</a:t>
            </a:r>
            <a:endParaRPr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cs typeface="Poppins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3DBDE6-F8C2-1C54-1B32-C2AA6A26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68" y="5168520"/>
            <a:ext cx="9205462" cy="342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3C852-CBE7-AF23-AF2A-405E59704CEA}"/>
              </a:ext>
            </a:extLst>
          </p:cNvPr>
          <p:cNvSpPr txBox="1"/>
          <p:nvPr/>
        </p:nvSpPr>
        <p:spPr>
          <a:xfrm>
            <a:off x="1342960" y="974737"/>
            <a:ext cx="907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>
                <a:ln>
                  <a:noFill/>
                </a:ln>
                <a:solidFill>
                  <a:srgbClr val="09092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Power on VMs for X Hours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C96DC-EE4F-04B2-CCA0-6DCC786DC787}"/>
              </a:ext>
            </a:extLst>
          </p:cNvPr>
          <p:cNvSpPr txBox="1"/>
          <p:nvPr/>
        </p:nvSpPr>
        <p:spPr>
          <a:xfrm>
            <a:off x="1342959" y="686504"/>
            <a:ext cx="411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Lab: Azure Runbook Script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7B4F7-B40A-A8F8-38A3-B58AB11006BB}"/>
              </a:ext>
            </a:extLst>
          </p:cNvPr>
          <p:cNvSpPr/>
          <p:nvPr/>
        </p:nvSpPr>
        <p:spPr>
          <a:xfrm>
            <a:off x="1470437" y="1870584"/>
            <a:ext cx="1770742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64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B9F65-3768-90F6-9C77-D54FB16EB3E5}"/>
              </a:ext>
            </a:extLst>
          </p:cNvPr>
          <p:cNvSpPr txBox="1"/>
          <p:nvPr/>
        </p:nvSpPr>
        <p:spPr>
          <a:xfrm>
            <a:off x="1289668" y="2495138"/>
            <a:ext cx="100916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Tip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>
                <a:srgbClr val="1B9CB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If you defined </a:t>
            </a:r>
            <a:r>
              <a:rPr kumimoji="0" lang="en-US" sz="22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HostPoolName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kumimoji="0" lang="en-US" sz="22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HostPoolResourceGroup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, and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Hours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in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variables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json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section of the script, you should have access to the variables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$</a:t>
            </a:r>
            <a:r>
              <a:rPr kumimoji="0" lang="en-US" sz="22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HostPoolName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$</a:t>
            </a:r>
            <a:r>
              <a:rPr kumimoji="0" lang="en-US" sz="22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HostPoolResourceGroup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and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$Hours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in your script.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1B9CB9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For testing and development, you can define these variables manually in the console: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B9CB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B9CB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26502-9A50-9922-BC6B-A787F528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79" y="5028706"/>
            <a:ext cx="6089430" cy="71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0A254F-9B64-1590-DA87-37A06312DF87}"/>
              </a:ext>
            </a:extLst>
          </p:cNvPr>
          <p:cNvSpPr txBox="1"/>
          <p:nvPr/>
        </p:nvSpPr>
        <p:spPr>
          <a:xfrm>
            <a:off x="1342960" y="974737"/>
            <a:ext cx="907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>
                <a:ln>
                  <a:noFill/>
                </a:ln>
                <a:solidFill>
                  <a:srgbClr val="09092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Power on VMs for X Hours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0A534-EE97-5BB4-A238-25076AD6EECB}"/>
              </a:ext>
            </a:extLst>
          </p:cNvPr>
          <p:cNvSpPr txBox="1"/>
          <p:nvPr/>
        </p:nvSpPr>
        <p:spPr>
          <a:xfrm>
            <a:off x="1342959" y="686504"/>
            <a:ext cx="411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Lab: Azure Runbook Script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EA3E63-340F-F93A-72A8-DBBD93D3F5EE}"/>
              </a:ext>
            </a:extLst>
          </p:cNvPr>
          <p:cNvSpPr/>
          <p:nvPr/>
        </p:nvSpPr>
        <p:spPr>
          <a:xfrm>
            <a:off x="1470437" y="1870584"/>
            <a:ext cx="1770742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13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B9F65-3768-90F6-9C77-D54FB16EB3E5}"/>
              </a:ext>
            </a:extLst>
          </p:cNvPr>
          <p:cNvSpPr txBox="1"/>
          <p:nvPr/>
        </p:nvSpPr>
        <p:spPr>
          <a:xfrm>
            <a:off x="1342959" y="2495138"/>
            <a:ext cx="1008125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Retrieving the VMs: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You can find all hosts in the host pool using: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Get-</a:t>
            </a:r>
            <a:r>
              <a:rPr kumimoji="0" lang="en-US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AzWvdSessionHost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 –</a:t>
            </a:r>
            <a:r>
              <a:rPr kumimoji="0" lang="en-US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HostPoolName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 $</a:t>
            </a:r>
            <a:r>
              <a:rPr kumimoji="0" lang="en-US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HostPoolName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 -</a:t>
            </a:r>
            <a:r>
              <a:rPr kumimoji="0" lang="en-US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ResourceGroupName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 $</a:t>
            </a:r>
            <a:r>
              <a:rPr kumimoji="0" lang="en-US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HostPoolResourceGroup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However, the session host’s name and VM name are not the same. You’ll need to derive a list of VM names from the session host names, then retrieve the VMs from Azure using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Get-</a:t>
            </a: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AzVM</a:t>
            </a:r>
            <a:r>
              <a:rPr lang="en-US"/>
              <a:t>.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Poppins Light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CCABCD-00B2-9D56-C09B-C6571E8FF56C}"/>
              </a:ext>
            </a:extLst>
          </p:cNvPr>
          <p:cNvSpPr txBox="1"/>
          <p:nvPr/>
        </p:nvSpPr>
        <p:spPr>
          <a:xfrm>
            <a:off x="1342960" y="974737"/>
            <a:ext cx="907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>
                <a:ln>
                  <a:noFill/>
                </a:ln>
                <a:solidFill>
                  <a:srgbClr val="09092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Power on VMs for X Hours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22CAE-75A1-57DF-24F8-175F83084F50}"/>
              </a:ext>
            </a:extLst>
          </p:cNvPr>
          <p:cNvSpPr txBox="1"/>
          <p:nvPr/>
        </p:nvSpPr>
        <p:spPr>
          <a:xfrm>
            <a:off x="1342959" y="686504"/>
            <a:ext cx="411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Lab: Azure Runbook Script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0900E-4A90-EDDB-F63D-2824E8F9E264}"/>
              </a:ext>
            </a:extLst>
          </p:cNvPr>
          <p:cNvSpPr/>
          <p:nvPr/>
        </p:nvSpPr>
        <p:spPr>
          <a:xfrm>
            <a:off x="1470437" y="1870584"/>
            <a:ext cx="1770742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771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B9F65-3768-90F6-9C77-D54FB16EB3E5}"/>
              </a:ext>
            </a:extLst>
          </p:cNvPr>
          <p:cNvSpPr txBox="1"/>
          <p:nvPr/>
        </p:nvSpPr>
        <p:spPr>
          <a:xfrm>
            <a:off x="1289668" y="2495138"/>
            <a:ext cx="93529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Setting a VM tag to exclude from scale-in: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The tag name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‘WAP_SCALE_IN_RESTRICTION’</a:t>
            </a:r>
            <a:r>
              <a:rPr lang="en-US" sz="2000" dirty="0"/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 panose="00000400000000000000" pitchFamily="2" charset="0"/>
                <a:cs typeface="Poppins Light" panose="00000400000000000000" pitchFamily="2" charset="0"/>
              </a:rPr>
              <a:t> and the value needs to be in a specific format: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Poppins Light" panose="00000400000000000000" pitchFamily="2" charset="0"/>
              </a:rPr>
              <a:t>2024-06-15T08:00;Central Standard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E10BC-90C0-633A-0C02-DFFC5E5A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59" y="4617301"/>
            <a:ext cx="9561159" cy="1798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09C5B7-562E-36AA-A473-22A2C12D0EF3}"/>
              </a:ext>
            </a:extLst>
          </p:cNvPr>
          <p:cNvSpPr txBox="1"/>
          <p:nvPr/>
        </p:nvSpPr>
        <p:spPr>
          <a:xfrm>
            <a:off x="1342960" y="974737"/>
            <a:ext cx="907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>
                <a:ln>
                  <a:noFill/>
                </a:ln>
                <a:solidFill>
                  <a:srgbClr val="09092F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Power on VMs for X Hours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30A43-162E-1EA0-8037-8B1D04C68C83}"/>
              </a:ext>
            </a:extLst>
          </p:cNvPr>
          <p:cNvSpPr txBox="1"/>
          <p:nvPr/>
        </p:nvSpPr>
        <p:spPr>
          <a:xfrm>
            <a:off x="1342959" y="686504"/>
            <a:ext cx="411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B9CB9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Lab: Azure Runbook Script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B9CB9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F20A4-D3F2-2C48-EC19-6212FC790806}"/>
              </a:ext>
            </a:extLst>
          </p:cNvPr>
          <p:cNvSpPr/>
          <p:nvPr/>
        </p:nvSpPr>
        <p:spPr>
          <a:xfrm>
            <a:off x="1470437" y="1870584"/>
            <a:ext cx="1770742" cy="45719"/>
          </a:xfrm>
          <a:prstGeom prst="rect">
            <a:avLst/>
          </a:prstGeom>
          <a:gradFill flip="none" rotWithShape="1">
            <a:gsLst>
              <a:gs pos="100000">
                <a:srgbClr val="1B9CB9"/>
              </a:gs>
              <a:gs pos="53000">
                <a:srgbClr val="8BC460"/>
              </a:gs>
              <a:gs pos="0">
                <a:srgbClr val="D7DF2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3F3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13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642</Words>
  <Application>Microsoft Office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Consolas</vt:lpstr>
      <vt:lpstr>Poppins</vt:lpstr>
      <vt:lpstr>Poppins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Nerdio</dc:creator>
  <cp:lastModifiedBy>Orysia Kopyn</cp:lastModifiedBy>
  <cp:revision>8</cp:revision>
  <dcterms:created xsi:type="dcterms:W3CDTF">2024-06-17T18:05:28Z</dcterms:created>
  <dcterms:modified xsi:type="dcterms:W3CDTF">2024-06-19T21:02:58Z</dcterms:modified>
</cp:coreProperties>
</file>