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2F9DAE-2748-4CB5-8981-DF22D1E4A1A0}">
  <a:tblStyle styleId="{8A2F9DAE-2748-4CB5-8981-DF22D1E4A1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522adf8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522adf8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4319dd56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4319dd5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4319dd5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4319dd5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4319dd56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4319dd56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2ac77f3c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2ac77f3c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2ac77f3c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2ac77f3c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522adf8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522adf8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2ac77f3c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2ac77f3c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2ac77f3c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2ac77f3c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4bf60f3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4bf60f3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522adf8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522adf8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2ac77f3c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2ac77f3c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BDA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67525" y="2660125"/>
            <a:ext cx="4584300" cy="17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Name : Shriyash Shingare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Roll No : PA62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PRN No : 1032181387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1.Entity Recognition in Information Extraction Novita Hanafiah1,2 and Christoph Quix3,4 2.Preprocessing in Data Mining Reference work entry First Online: 02 December 2014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Fast Regular Expression Search Gonzalo Navarro1 and Mathieu Raffinot2 1 Dept. of Computer Science, University of Chile. Blanco Encalada 2120, Santiago, Chile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4.Web Scraping Chapter · May 2017 DOI: 10.1007/978-3-319-32001-4_483-1 CITATIONS 3 1 author: Bo Zhao University of Washington Seattle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5.COUNTRY OF ORIGIN VIA WEB MINING TECHNIQUES Markus Schedl, Cornelia Schiketanz, Klaus Seyerlehner Department of Computational Perception Johannes Kepler University Linz, Austria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	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Studied the puppeetter for web scraping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Used regular expression searching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Used text analysis techniques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25"/>
          <p:cNvGraphicFramePr/>
          <p:nvPr/>
        </p:nvGraphicFramePr>
        <p:xfrm>
          <a:off x="952500" y="181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{8A2F9DAE-2748-4CB5-8981-DF22D1E4A1A0}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Primary Requirement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Secondary Requirement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of country of origin of an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Motivation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Research paper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Web Mining/Scraping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Search key terms using regex (regular expression)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Using saved featured data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I.city names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II.companies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1.The motivation behind this seminar is that user could able to know the country of origin of an application.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2.exploration of different concepts like data mining/scraping techniques, generating processed data set, web drivers ,Text analysis etc.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3.Recent china application’s ban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Mining/Scraping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921825" y="1531375"/>
            <a:ext cx="3503700" cy="26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 S</a:t>
            </a:r>
            <a:r>
              <a:rPr lang="en" sz="1800"/>
              <a:t>earch terms Used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App’s name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App’s headquarters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App’s parent company name </a:t>
            </a:r>
            <a:endParaRPr sz="14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972475" y="1531375"/>
            <a:ext cx="3503700" cy="26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Technology used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Puppeteer library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Chromium driver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Nodejs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Regex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46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Detector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Use of featured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Companies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Cities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Countries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Check which featured data matches the paragraph key words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Mainly in address,parent company,headquarter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Will return country code in every paragraph and priority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Will map all country code and return final country code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40" y="0"/>
            <a:ext cx="80515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3053725" y="17450"/>
            <a:ext cx="5062200" cy="19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