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92" r:id="rId5"/>
    <p:sldId id="293" r:id="rId6"/>
    <p:sldId id="295" r:id="rId7"/>
    <p:sldId id="294" r:id="rId8"/>
    <p:sldId id="260" r:id="rId9"/>
    <p:sldId id="262" r:id="rId10"/>
    <p:sldId id="263" r:id="rId11"/>
    <p:sldId id="264" r:id="rId12"/>
    <p:sldId id="296" r:id="rId13"/>
    <p:sldId id="265" r:id="rId14"/>
    <p:sldId id="261" r:id="rId15"/>
    <p:sldId id="288" r:id="rId16"/>
    <p:sldId id="269" r:id="rId17"/>
    <p:sldId id="267" r:id="rId18"/>
    <p:sldId id="283" r:id="rId19"/>
    <p:sldId id="286" r:id="rId20"/>
    <p:sldId id="280" r:id="rId21"/>
    <p:sldId id="284" r:id="rId22"/>
    <p:sldId id="285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D611-03EF-4507-B534-94E928CEB70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03D21-3634-4E11-B03C-6118014F7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03D21-3634-4E11-B03C-6118014F7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B62D-8087-4EA3-B9F0-550321491CF6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A86C-792F-4057-8CD6-478A3335C662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3C27-434B-4016-8D22-7E067E2F8AD6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5B6F-1D64-488C-9864-F8E847FB298A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E610-A44F-4C03-8930-B5660BD6CCB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D291-F53E-44CC-8945-AE1F6D04A28D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9F5C-2398-4BA3-B56A-C5FDC1202085}" type="datetime1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A45-17BA-4C60-9E32-0D6662D79C59}" type="datetime1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77C3-EE88-4237-A149-229B45B3BF3E}" type="datetime1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64D5-2A7A-4EE1-AB0E-7DA166FADD65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89B4-08A2-429E-9A3B-082E18DA6F4B}" type="datetime1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114D-E924-4AB5-9FA6-2B3FDBD19682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82EE-65E7-407D-BB45-FF52EF6A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i="1" dirty="0" smtClean="0"/>
              <a:t>Zero to Mobile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 30 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76600"/>
            <a:ext cx="6400800" cy="762000"/>
          </a:xfrm>
          <a:noFill/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nerdlandia.tech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95800" y="4114800"/>
            <a:ext cx="2286000" cy="76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Aurit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 Cook</a:t>
            </a:r>
          </a:p>
        </p:txBody>
      </p:sp>
    </p:spTree>
    <p:extLst>
      <p:ext uri="{BB962C8B-B14F-4D97-AF65-F5344CB8AC3E}">
        <p14:creationId xmlns:p14="http://schemas.microsoft.com/office/powerpoint/2010/main" val="6366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933450"/>
            <a:ext cx="36861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2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990600"/>
            <a:ext cx="38671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9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6386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4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1911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1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219200"/>
            <a:ext cx="7239000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the </a:t>
            </a:r>
            <a:r>
              <a:rPr lang="en-US" sz="4400" dirty="0" err="1" smtClean="0"/>
              <a:t>nerdlandia</a:t>
            </a:r>
            <a:r>
              <a:rPr lang="en-US" sz="4400" dirty="0" smtClean="0"/>
              <a:t> framework</a:t>
            </a:r>
          </a:p>
          <a:p>
            <a:endParaRPr lang="en-US" sz="3600" dirty="0" smtClean="0"/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Opinioned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Complete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Open source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Best-of-breed 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1532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1143001"/>
            <a:ext cx="70866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Open source/Best-of-breed</a:t>
            </a:r>
          </a:p>
          <a:p>
            <a:pPr algn="ctr"/>
            <a:r>
              <a:rPr lang="en-US" sz="3600" dirty="0" smtClean="0"/>
              <a:t>“web frameworks”</a:t>
            </a:r>
            <a:endParaRPr lang="en-US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3" y="2590800"/>
            <a:ext cx="8096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1143001"/>
            <a:ext cx="67056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Open source/Best-of-breed</a:t>
            </a:r>
          </a:p>
          <a:p>
            <a:pPr algn="ctr"/>
            <a:r>
              <a:rPr lang="en-US" sz="3600" dirty="0" smtClean="0"/>
              <a:t>“Mobile development”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1057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219200"/>
            <a:ext cx="7239000" cy="4031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Can we go home now?</a:t>
            </a:r>
          </a:p>
          <a:p>
            <a:endParaRPr lang="en-US" sz="2800" dirty="0" smtClean="0"/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Discussed framework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Demo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Reviewed architecture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Provided source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8166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219199"/>
            <a:ext cx="7239000" cy="45858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Our Services</a:t>
            </a:r>
          </a:p>
          <a:p>
            <a:pPr algn="ctr"/>
            <a:endParaRPr lang="en-US" sz="2000" dirty="0" smtClean="0"/>
          </a:p>
          <a:p>
            <a:pPr lvl="2" algn="ctr"/>
            <a:r>
              <a:rPr lang="en-US" sz="4000" i="1" dirty="0" smtClean="0"/>
              <a:t>3 separate “deep-dives”</a:t>
            </a:r>
          </a:p>
          <a:p>
            <a:pPr lvl="2" algn="ctr"/>
            <a:endParaRPr lang="en-US" sz="4000" i="1"/>
          </a:p>
          <a:p>
            <a:pPr marL="2400300" lvl="4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Developers</a:t>
            </a:r>
          </a:p>
          <a:p>
            <a:pPr marL="2400300" lvl="4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Managers</a:t>
            </a:r>
          </a:p>
          <a:p>
            <a:pPr marL="2400300" lvl="4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Entrepreneurs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5890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219200"/>
            <a:ext cx="7239000" cy="34778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Our Services</a:t>
            </a:r>
          </a:p>
          <a:p>
            <a:endParaRPr lang="en-US" sz="2800" dirty="0" smtClean="0"/>
          </a:p>
          <a:p>
            <a:pPr marL="2400300" lvl="4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Training</a:t>
            </a:r>
          </a:p>
          <a:p>
            <a:pPr marL="2400300" lvl="4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Consulting</a:t>
            </a:r>
          </a:p>
          <a:p>
            <a:pPr marL="2400300" lvl="4" indent="-571500">
              <a:buFont typeface="Wingdings" panose="05000000000000000000" pitchFamily="2" charset="2"/>
              <a:buChar char="ü"/>
            </a:pPr>
            <a:r>
              <a:rPr lang="en-US" sz="3600" i="1" dirty="0" smtClean="0"/>
              <a:t>Development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814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nerdlandia.tech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219200"/>
            <a:ext cx="7239000" cy="39395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About 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4400" dirty="0" smtClean="0"/>
              <a:t>Total years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4400" dirty="0" smtClean="0"/>
              <a:t>Relevant years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4400" dirty="0" smtClean="0"/>
              <a:t>Enterprise systems</a:t>
            </a:r>
          </a:p>
          <a:p>
            <a:pPr lvl="3"/>
            <a:r>
              <a:rPr lang="en-US" sz="4400" dirty="0" smtClean="0"/>
              <a:t> … assumptions …</a:t>
            </a:r>
          </a:p>
        </p:txBody>
      </p:sp>
    </p:spTree>
    <p:extLst>
      <p:ext uri="{BB962C8B-B14F-4D97-AF65-F5344CB8AC3E}">
        <p14:creationId xmlns:p14="http://schemas.microsoft.com/office/powerpoint/2010/main" val="17969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219200"/>
            <a:ext cx="7239000" cy="4001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Developer Deep-Dive</a:t>
            </a:r>
          </a:p>
          <a:p>
            <a:pPr algn="ctr"/>
            <a:endParaRPr lang="en-US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i="1" dirty="0" smtClean="0"/>
              <a:t>Robust/powerful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i="1" dirty="0" smtClean="0"/>
              <a:t>Provide source and documentation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i="1" dirty="0" smtClean="0"/>
              <a:t>Support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40010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9971" y="1066799"/>
            <a:ext cx="7239000" cy="45550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Manager Deep-Dive</a:t>
            </a:r>
          </a:p>
          <a:p>
            <a:pPr algn="ctr"/>
            <a:endParaRPr lang="en-US" sz="28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Alternatives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Fitting into existing architecture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Tooling requirements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Employee-related issues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4171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1219199"/>
            <a:ext cx="7239000" cy="4031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Entrepreneur Deep-Dive</a:t>
            </a:r>
          </a:p>
          <a:p>
            <a:pPr algn="ctr"/>
            <a:endParaRPr lang="en-US" sz="2800" dirty="0" smtClean="0"/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Hidden costs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/>
              <a:t>When </a:t>
            </a:r>
            <a:r>
              <a:rPr lang="en-US" sz="3600" dirty="0" smtClean="0"/>
              <a:t>not to go mobile</a:t>
            </a:r>
            <a:endParaRPr lang="en-US" sz="3600" dirty="0"/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Alternatives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Planning for success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144342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275" y="1155412"/>
            <a:ext cx="7239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your time!</a:t>
            </a:r>
            <a:endParaRPr lang="en-US" sz="3600" i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410" y="1143000"/>
            <a:ext cx="7239000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Assumptions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Mobile apps - the rage</a:t>
            </a:r>
            <a:r>
              <a:rPr lang="en-US" sz="3600" dirty="0"/>
              <a:t>	</a:t>
            </a:r>
            <a:endParaRPr lang="en-US" sz="36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697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410" y="1143000"/>
            <a:ext cx="7239000" cy="2893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Assumptions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Mobile apps - the rage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Time commitmen</a:t>
            </a:r>
            <a:r>
              <a:rPr lang="en-US" sz="3600" dirty="0"/>
              <a:t>t</a:t>
            </a:r>
            <a:endParaRPr lang="en-US" sz="36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437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410" y="1143000"/>
            <a:ext cx="7239000" cy="3447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Assumptions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Mobile apps - the rage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Time commitment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Cross-platform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691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410" y="1143000"/>
            <a:ext cx="7239000" cy="4001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Assumptions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Mobile apps - the rage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Time commitment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Cross-platform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Inexpensive</a:t>
            </a:r>
            <a:r>
              <a:rPr lang="en-US" sz="3600" dirty="0"/>
              <a:t>	</a:t>
            </a:r>
            <a:endParaRPr lang="en-US" sz="36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589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410" y="1143000"/>
            <a:ext cx="7239000" cy="45550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Assumptions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Mobile apps - the rage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Time commitment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Cross-platform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Inexpensive</a:t>
            </a:r>
          </a:p>
          <a:p>
            <a:pPr marL="1143000" lvl="1" indent="-685800">
              <a:buFont typeface="Wingdings" panose="05000000000000000000" pitchFamily="2" charset="2"/>
              <a:buChar char="ü"/>
            </a:pPr>
            <a:r>
              <a:rPr lang="en-US" sz="3600" dirty="0" smtClean="0"/>
              <a:t>Total solution</a:t>
            </a:r>
            <a:r>
              <a:rPr lang="en-US" sz="3600" dirty="0"/>
              <a:t>	</a:t>
            </a:r>
            <a:endParaRPr lang="en-US" sz="3600" dirty="0" smtClean="0"/>
          </a:p>
          <a:p>
            <a:pPr marL="1143000" lvl="1" indent="-685800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534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7239000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</a:t>
            </a:r>
            <a:r>
              <a:rPr lang="en-US" sz="5400" dirty="0" err="1" smtClean="0"/>
              <a:t>nerdlandia</a:t>
            </a:r>
            <a:r>
              <a:rPr lang="en-US" sz="5400" dirty="0" smtClean="0"/>
              <a:t> f-word</a:t>
            </a:r>
          </a:p>
          <a:p>
            <a:endParaRPr lang="en-US" dirty="0" smtClean="0"/>
          </a:p>
          <a:p>
            <a:pPr algn="ctr"/>
            <a:r>
              <a:rPr lang="en-US" sz="3600" i="1" dirty="0" smtClean="0"/>
              <a:t>“an opinioned and complete set of tools based on best-of-breed open source technologies”</a:t>
            </a:r>
          </a:p>
          <a:p>
            <a:pPr algn="ctr"/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8216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Zero to Mobile </a:t>
            </a:r>
            <a:r>
              <a:rPr lang="en-US" sz="2400" dirty="0" smtClean="0"/>
              <a:t>in 30 Minutes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810A-E6B5-43B8-9701-3360FF2DCB07}" type="datetime1">
              <a:rPr lang="en-US" smtClean="0"/>
              <a:t>8/24/2015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82EE-65E7-407D-BB45-FF52EF6AE96B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nerdlandia.tech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1524000"/>
            <a:ext cx="723900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  demo</a:t>
            </a:r>
          </a:p>
          <a:p>
            <a:endParaRPr lang="en-US" sz="3200" dirty="0" smtClean="0"/>
          </a:p>
          <a:p>
            <a:pPr lvl="2"/>
            <a:endParaRPr lang="en-US" sz="4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389330"/>
            <a:ext cx="2990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391</Words>
  <Application>Microsoft Office PowerPoint</Application>
  <PresentationFormat>On-screen Show (4:3)</PresentationFormat>
  <Paragraphs>195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Zero to Mobile 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  <vt:lpstr>Zero to Mobile in 30 Minutes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markaurit</dc:creator>
  <cp:lastModifiedBy>markaurit</cp:lastModifiedBy>
  <cp:revision>149</cp:revision>
  <dcterms:created xsi:type="dcterms:W3CDTF">2015-08-18T16:34:08Z</dcterms:created>
  <dcterms:modified xsi:type="dcterms:W3CDTF">2015-08-24T14:21:48Z</dcterms:modified>
</cp:coreProperties>
</file>