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361" r:id="rId5"/>
  </p:sldIdLst>
  <p:sldSz cx="6858000" cy="9906000" type="A4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E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4DCD1-0234-4A0B-85AD-7590B10512CE}" v="26" dt="2025-05-16T08:10:36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25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ira Mektibayeva" userId="38736087-3d41-4c80-b94d-b050248fcfe1" providerId="ADAL" clId="{D8A4DCD1-0234-4A0B-85AD-7590B10512CE}"/>
    <pc:docChg chg="custSel addSld delSld modSld">
      <pc:chgData name="Zamira Mektibayeva" userId="38736087-3d41-4c80-b94d-b050248fcfe1" providerId="ADAL" clId="{D8A4DCD1-0234-4A0B-85AD-7590B10512CE}" dt="2025-05-19T05:37:51.024" v="163" actId="47"/>
      <pc:docMkLst>
        <pc:docMk/>
      </pc:docMkLst>
      <pc:sldChg chg="delSp modSp mod">
        <pc:chgData name="Zamira Mektibayeva" userId="38736087-3d41-4c80-b94d-b050248fcfe1" providerId="ADAL" clId="{D8A4DCD1-0234-4A0B-85AD-7590B10512CE}" dt="2025-05-16T06:45:34.283" v="57" actId="20577"/>
        <pc:sldMkLst>
          <pc:docMk/>
          <pc:sldMk cId="2263169905" sldId="361"/>
        </pc:sldMkLst>
        <pc:spChg chg="mod">
          <ac:chgData name="Zamira Mektibayeva" userId="38736087-3d41-4c80-b94d-b050248fcfe1" providerId="ADAL" clId="{D8A4DCD1-0234-4A0B-85AD-7590B10512CE}" dt="2025-05-16T06:45:34.283" v="57" actId="20577"/>
          <ac:spMkLst>
            <pc:docMk/>
            <pc:sldMk cId="2263169905" sldId="361"/>
            <ac:spMk id="4" creationId="{00000000-0000-0000-0000-000000000000}"/>
          </ac:spMkLst>
        </pc:spChg>
      </pc:sldChg>
      <pc:sldChg chg="delSp modSp del mod">
        <pc:chgData name="Zamira Mektibayeva" userId="38736087-3d41-4c80-b94d-b050248fcfe1" providerId="ADAL" clId="{D8A4DCD1-0234-4A0B-85AD-7590B10512CE}" dt="2025-05-02T11:42:12.216" v="40" actId="47"/>
        <pc:sldMkLst>
          <pc:docMk/>
          <pc:sldMk cId="582930104" sldId="362"/>
        </pc:sldMkLst>
      </pc:sldChg>
      <pc:sldChg chg="modSp add del mod">
        <pc:chgData name="Zamira Mektibayeva" userId="38736087-3d41-4c80-b94d-b050248fcfe1" providerId="ADAL" clId="{D8A4DCD1-0234-4A0B-85AD-7590B10512CE}" dt="2025-05-16T07:27:56.695" v="101" actId="2696"/>
        <pc:sldMkLst>
          <pc:docMk/>
          <pc:sldMk cId="1136857674" sldId="362"/>
        </pc:sldMkLst>
      </pc:sldChg>
      <pc:sldChg chg="del">
        <pc:chgData name="Zamira Mektibayeva" userId="38736087-3d41-4c80-b94d-b050248fcfe1" providerId="ADAL" clId="{D8A4DCD1-0234-4A0B-85AD-7590B10512CE}" dt="2025-05-02T11:41:19.651" v="2" actId="47"/>
        <pc:sldMkLst>
          <pc:docMk/>
          <pc:sldMk cId="2996043277" sldId="363"/>
        </pc:sldMkLst>
      </pc:sldChg>
      <pc:sldChg chg="modSp add mod">
        <pc:chgData name="Zamira Mektibayeva" userId="38736087-3d41-4c80-b94d-b050248fcfe1" providerId="ADAL" clId="{D8A4DCD1-0234-4A0B-85AD-7590B10512CE}" dt="2025-05-16T06:55:11.476" v="79"/>
        <pc:sldMkLst>
          <pc:docMk/>
          <pc:sldMk cId="3726071092" sldId="363"/>
        </pc:sldMkLst>
        <pc:spChg chg="mod">
          <ac:chgData name="Zamira Mektibayeva" userId="38736087-3d41-4c80-b94d-b050248fcfe1" providerId="ADAL" clId="{D8A4DCD1-0234-4A0B-85AD-7590B10512CE}" dt="2025-05-16T06:55:11.476" v="79"/>
          <ac:spMkLst>
            <pc:docMk/>
            <pc:sldMk cId="3726071092" sldId="363"/>
            <ac:spMk id="4" creationId="{40196906-33EE-ABEE-37AD-84CB32570D35}"/>
          </ac:spMkLst>
        </pc:spChg>
      </pc:sldChg>
      <pc:sldChg chg="modSp add mod">
        <pc:chgData name="Zamira Mektibayeva" userId="38736087-3d41-4c80-b94d-b050248fcfe1" providerId="ADAL" clId="{D8A4DCD1-0234-4A0B-85AD-7590B10512CE}" dt="2025-05-16T06:57:55.904" v="88" actId="1076"/>
        <pc:sldMkLst>
          <pc:docMk/>
          <pc:sldMk cId="3665837764" sldId="364"/>
        </pc:sldMkLst>
        <pc:spChg chg="mod">
          <ac:chgData name="Zamira Mektibayeva" userId="38736087-3d41-4c80-b94d-b050248fcfe1" providerId="ADAL" clId="{D8A4DCD1-0234-4A0B-85AD-7590B10512CE}" dt="2025-05-16T06:57:55.904" v="88" actId="1076"/>
          <ac:spMkLst>
            <pc:docMk/>
            <pc:sldMk cId="3665837764" sldId="364"/>
            <ac:spMk id="4" creationId="{FFF51C4E-2A77-EDE0-AD23-EE46C90E0A48}"/>
          </ac:spMkLst>
        </pc:spChg>
      </pc:sldChg>
      <pc:sldChg chg="modSp add mod">
        <pc:chgData name="Zamira Mektibayeva" userId="38736087-3d41-4c80-b94d-b050248fcfe1" providerId="ADAL" clId="{D8A4DCD1-0234-4A0B-85AD-7590B10512CE}" dt="2025-05-16T06:58:13.457" v="89" actId="1076"/>
        <pc:sldMkLst>
          <pc:docMk/>
          <pc:sldMk cId="2315895598" sldId="365"/>
        </pc:sldMkLst>
        <pc:spChg chg="mod">
          <ac:chgData name="Zamira Mektibayeva" userId="38736087-3d41-4c80-b94d-b050248fcfe1" providerId="ADAL" clId="{D8A4DCD1-0234-4A0B-85AD-7590B10512CE}" dt="2025-05-16T06:58:13.457" v="89" actId="1076"/>
          <ac:spMkLst>
            <pc:docMk/>
            <pc:sldMk cId="2315895598" sldId="365"/>
            <ac:spMk id="4" creationId="{727EB274-7140-0756-9097-E29242F428E0}"/>
          </ac:spMkLst>
        </pc:spChg>
      </pc:sldChg>
      <pc:sldChg chg="modSp add del mod">
        <pc:chgData name="Zamira Mektibayeva" userId="38736087-3d41-4c80-b94d-b050248fcfe1" providerId="ADAL" clId="{D8A4DCD1-0234-4A0B-85AD-7590B10512CE}" dt="2025-05-19T05:37:51.024" v="163" actId="47"/>
        <pc:sldMkLst>
          <pc:docMk/>
          <pc:sldMk cId="2235618819" sldId="366"/>
        </pc:sldMkLst>
      </pc:sldChg>
      <pc:sldChg chg="modSp add del mod">
        <pc:chgData name="Zamira Mektibayeva" userId="38736087-3d41-4c80-b94d-b050248fcfe1" providerId="ADAL" clId="{D8A4DCD1-0234-4A0B-85AD-7590B10512CE}" dt="2025-05-19T05:37:50.019" v="162" actId="47"/>
        <pc:sldMkLst>
          <pc:docMk/>
          <pc:sldMk cId="2467095683" sldId="367"/>
        </pc:sldMkLst>
      </pc:sldChg>
      <pc:sldChg chg="modSp add del mod">
        <pc:chgData name="Zamira Mektibayeva" userId="38736087-3d41-4c80-b94d-b050248fcfe1" providerId="ADAL" clId="{D8A4DCD1-0234-4A0B-85AD-7590B10512CE}" dt="2025-05-19T05:37:49.645" v="161" actId="47"/>
        <pc:sldMkLst>
          <pc:docMk/>
          <pc:sldMk cId="256927752" sldId="368"/>
        </pc:sldMkLst>
      </pc:sldChg>
      <pc:sldChg chg="modSp add del mod">
        <pc:chgData name="Zamira Mektibayeva" userId="38736087-3d41-4c80-b94d-b050248fcfe1" providerId="ADAL" clId="{D8A4DCD1-0234-4A0B-85AD-7590B10512CE}" dt="2025-05-19T05:37:49.263" v="160" actId="47"/>
        <pc:sldMkLst>
          <pc:docMk/>
          <pc:sldMk cId="3385541067" sldId="369"/>
        </pc:sldMkLst>
      </pc:sldChg>
      <pc:sldChg chg="add del">
        <pc:chgData name="Zamira Mektibayeva" userId="38736087-3d41-4c80-b94d-b050248fcfe1" providerId="ADAL" clId="{D8A4DCD1-0234-4A0B-85AD-7590B10512CE}" dt="2025-05-19T05:37:49.022" v="159" actId="47"/>
        <pc:sldMkLst>
          <pc:docMk/>
          <pc:sldMk cId="3333667269" sldId="370"/>
        </pc:sldMkLst>
      </pc:sldChg>
      <pc:sldChg chg="modSp add del mod">
        <pc:chgData name="Zamira Mektibayeva" userId="38736087-3d41-4c80-b94d-b050248fcfe1" providerId="ADAL" clId="{D8A4DCD1-0234-4A0B-85AD-7590B10512CE}" dt="2025-05-19T05:37:48.875" v="158" actId="47"/>
        <pc:sldMkLst>
          <pc:docMk/>
          <pc:sldMk cId="2395498812" sldId="371"/>
        </pc:sldMkLst>
      </pc:sldChg>
      <pc:sldChg chg="add del">
        <pc:chgData name="Zamira Mektibayeva" userId="38736087-3d41-4c80-b94d-b050248fcfe1" providerId="ADAL" clId="{D8A4DCD1-0234-4A0B-85AD-7590B10512CE}" dt="2025-05-19T05:37:48.714" v="157" actId="47"/>
        <pc:sldMkLst>
          <pc:docMk/>
          <pc:sldMk cId="2509356571" sldId="372"/>
        </pc:sldMkLst>
      </pc:sldChg>
      <pc:sldChg chg="modSp add del mod">
        <pc:chgData name="Zamira Mektibayeva" userId="38736087-3d41-4c80-b94d-b050248fcfe1" providerId="ADAL" clId="{D8A4DCD1-0234-4A0B-85AD-7590B10512CE}" dt="2025-05-19T05:37:48.596" v="156" actId="47"/>
        <pc:sldMkLst>
          <pc:docMk/>
          <pc:sldMk cId="1047005723" sldId="373"/>
        </pc:sldMkLst>
      </pc:sldChg>
      <pc:sldChg chg="modSp add del mod">
        <pc:chgData name="Zamira Mektibayeva" userId="38736087-3d41-4c80-b94d-b050248fcfe1" providerId="ADAL" clId="{D8A4DCD1-0234-4A0B-85AD-7590B10512CE}" dt="2025-05-19T05:37:48.451" v="155" actId="47"/>
        <pc:sldMkLst>
          <pc:docMk/>
          <pc:sldMk cId="748758302" sldId="374"/>
        </pc:sldMkLst>
      </pc:sldChg>
      <pc:sldChg chg="modSp add del mod">
        <pc:chgData name="Zamira Mektibayeva" userId="38736087-3d41-4c80-b94d-b050248fcfe1" providerId="ADAL" clId="{D8A4DCD1-0234-4A0B-85AD-7590B10512CE}" dt="2025-05-19T05:37:48.320" v="154" actId="47"/>
        <pc:sldMkLst>
          <pc:docMk/>
          <pc:sldMk cId="1421726444" sldId="375"/>
        </pc:sldMkLst>
      </pc:sldChg>
      <pc:sldChg chg="modSp add del mod">
        <pc:chgData name="Zamira Mektibayeva" userId="38736087-3d41-4c80-b94d-b050248fcfe1" providerId="ADAL" clId="{D8A4DCD1-0234-4A0B-85AD-7590B10512CE}" dt="2025-05-19T05:37:48.161" v="153" actId="47"/>
        <pc:sldMkLst>
          <pc:docMk/>
          <pc:sldMk cId="3199367300" sldId="376"/>
        </pc:sldMkLst>
      </pc:sldChg>
      <pc:sldChg chg="modSp add mod">
        <pc:chgData name="Zamira Mektibayeva" userId="38736087-3d41-4c80-b94d-b050248fcfe1" providerId="ADAL" clId="{D8A4DCD1-0234-4A0B-85AD-7590B10512CE}" dt="2025-05-16T07:28:22.912" v="102"/>
        <pc:sldMkLst>
          <pc:docMk/>
          <pc:sldMk cId="3499386905" sldId="377"/>
        </pc:sldMkLst>
        <pc:spChg chg="mod">
          <ac:chgData name="Zamira Mektibayeva" userId="38736087-3d41-4c80-b94d-b050248fcfe1" providerId="ADAL" clId="{D8A4DCD1-0234-4A0B-85AD-7590B10512CE}" dt="2025-05-16T07:28:22.912" v="102"/>
          <ac:spMkLst>
            <pc:docMk/>
            <pc:sldMk cId="3499386905" sldId="377"/>
            <ac:spMk id="4" creationId="{5351D804-0194-C749-4C76-985CE6731430}"/>
          </ac:spMkLst>
        </pc:spChg>
      </pc:sldChg>
      <pc:sldChg chg="modSp add del mod">
        <pc:chgData name="Zamira Mektibayeva" userId="38736087-3d41-4c80-b94d-b050248fcfe1" providerId="ADAL" clId="{D8A4DCD1-0234-4A0B-85AD-7590B10512CE}" dt="2025-05-19T05:37:48.041" v="152" actId="47"/>
        <pc:sldMkLst>
          <pc:docMk/>
          <pc:sldMk cId="294066281" sldId="3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5024" cy="497359"/>
          </a:xfrm>
          <a:prstGeom prst="rect">
            <a:avLst/>
          </a:prstGeom>
        </p:spPr>
        <p:txBody>
          <a:bodyPr vert="horz" lIns="91266" tIns="45632" rIns="91266" bIns="4563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7892" y="4"/>
            <a:ext cx="2945024" cy="497359"/>
          </a:xfrm>
          <a:prstGeom prst="rect">
            <a:avLst/>
          </a:prstGeom>
        </p:spPr>
        <p:txBody>
          <a:bodyPr vert="horz" lIns="91266" tIns="45632" rIns="91266" bIns="45632" rtlCol="0"/>
          <a:lstStyle>
            <a:lvl1pPr algn="r">
              <a:defRPr sz="1200"/>
            </a:lvl1pPr>
          </a:lstStyle>
          <a:p>
            <a:fld id="{E81CCF8B-A395-4CA5-AC8A-1E1E1F40C06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38250"/>
            <a:ext cx="2314575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66" tIns="45632" rIns="91266" bIns="4563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36" y="4767680"/>
            <a:ext cx="5436235" cy="3899676"/>
          </a:xfrm>
          <a:prstGeom prst="rect">
            <a:avLst/>
          </a:prstGeom>
        </p:spPr>
        <p:txBody>
          <a:bodyPr vert="horz" lIns="91266" tIns="45632" rIns="91266" bIns="4563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644"/>
            <a:ext cx="2945024" cy="497359"/>
          </a:xfrm>
          <a:prstGeom prst="rect">
            <a:avLst/>
          </a:prstGeom>
        </p:spPr>
        <p:txBody>
          <a:bodyPr vert="horz" lIns="91266" tIns="45632" rIns="91266" bIns="4563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7892" y="9408644"/>
            <a:ext cx="2945024" cy="497359"/>
          </a:xfrm>
          <a:prstGeom prst="rect">
            <a:avLst/>
          </a:prstGeom>
        </p:spPr>
        <p:txBody>
          <a:bodyPr vert="horz" lIns="91266" tIns="45632" rIns="91266" bIns="45632" rtlCol="0" anchor="b"/>
          <a:lstStyle>
            <a:lvl1pPr algn="r">
              <a:defRPr sz="1200"/>
            </a:lvl1pPr>
          </a:lstStyle>
          <a:p>
            <a:fld id="{6B1F2A9E-6AF1-4634-A0AC-F33BDD8AA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65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3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99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1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45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0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6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6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8689F-B0FB-4873-B234-E28248009382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ED69-AF7F-4C21-8EF6-F6D5BA2CE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04197" y="7537816"/>
            <a:ext cx="5572125" cy="1271588"/>
          </a:xfrm>
          <a:prstGeom prst="rect">
            <a:avLst/>
          </a:prstGeom>
          <a:noFill/>
          <a:ln w="3175" cap="rnd" algn="ctr">
            <a:noFill/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ts val="1200"/>
              </a:spcBef>
              <a:spcAft>
                <a:spcPts val="300"/>
              </a:spcAft>
            </a:pPr>
            <a:r>
              <a:rPr lang="en-US" altLang="en-US" sz="8000" b="1" dirty="0">
                <a:solidFill>
                  <a:srgbClr val="2E2E38"/>
                </a:solidFill>
                <a:latin typeface="EYInterstate" panose="02000503020000020004" pitchFamily="2" charset="0"/>
              </a:rPr>
              <a:t>{{ name }}</a:t>
            </a:r>
            <a:endParaRPr lang="ru-RU" altLang="en-US" sz="8800" b="1" i="0" strike="noStrike" cap="none" normalizeH="0" baseline="0" dirty="0">
              <a:ln>
                <a:noFill/>
              </a:ln>
              <a:solidFill>
                <a:srgbClr val="2E2E38"/>
              </a:solidFill>
              <a:effectLst/>
              <a:latin typeface="EYInterstate" panose="02000503020000020004" pitchFamily="2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-1" y="7016110"/>
            <a:ext cx="685800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3632" y="7265710"/>
            <a:ext cx="1200637" cy="1406166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/>
          </p:cNvCxnSpPr>
          <p:nvPr/>
        </p:nvCxnSpPr>
        <p:spPr>
          <a:xfrm>
            <a:off x="-2" y="3840074"/>
            <a:ext cx="68580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0" y="9598443"/>
            <a:ext cx="6858000" cy="30755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75136" y="9582944"/>
            <a:ext cx="270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2E2E38"/>
                </a:solidFill>
                <a:latin typeface="EYInterstate" panose="02000503020000020004" pitchFamily="2" charset="0"/>
              </a:rPr>
              <a:t>Академия бизнеса </a:t>
            </a:r>
            <a:r>
              <a:rPr lang="en-US" sz="1600" b="1" dirty="0">
                <a:solidFill>
                  <a:srgbClr val="2E2E38"/>
                </a:solidFill>
                <a:latin typeface="EYInterstate" panose="02000503020000020004" pitchFamily="2" charset="0"/>
              </a:rPr>
              <a:t>EY </a:t>
            </a:r>
          </a:p>
        </p:txBody>
      </p:sp>
      <p:sp>
        <p:nvSpPr>
          <p:cNvPr id="10" name="TextBox 9"/>
          <p:cNvSpPr txBox="1"/>
          <p:nvPr/>
        </p:nvSpPr>
        <p:spPr>
          <a:xfrm rot="10800000">
            <a:off x="1034629" y="6300579"/>
            <a:ext cx="5408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solidFill>
                  <a:srgbClr val="2E2E38"/>
                </a:solidFill>
                <a:latin typeface="EYInterstate" panose="02000503020000020004" pitchFamily="2" charset="0"/>
              </a:rPr>
              <a:t>Следите за нашими новостями:</a:t>
            </a:r>
            <a:endParaRPr lang="en-US" sz="2000" b="1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A069509C-9772-7FF7-3C02-92DF2FDC8017}"/>
              </a:ext>
            </a:extLst>
          </p:cNvPr>
          <p:cNvSpPr txBox="1"/>
          <p:nvPr/>
        </p:nvSpPr>
        <p:spPr>
          <a:xfrm rot="10800000">
            <a:off x="1073433" y="4725600"/>
            <a:ext cx="16084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</a:rPr>
              <a:t>eyacademycca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12" name="TextBox 18">
            <a:extLst>
              <a:ext uri="{FF2B5EF4-FFF2-40B4-BE49-F238E27FC236}">
                <a16:creationId xmlns:a16="http://schemas.microsoft.com/office/drawing/2014/main" id="{54C0E74A-E2E3-4843-A487-D261B8FE5ACE}"/>
              </a:ext>
            </a:extLst>
          </p:cNvPr>
          <p:cNvSpPr txBox="1"/>
          <p:nvPr/>
        </p:nvSpPr>
        <p:spPr>
          <a:xfrm rot="10800000">
            <a:off x="5263489" y="4724652"/>
            <a:ext cx="1291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eyacademycca.com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3828BE-A46D-4444-8FB5-EA045A1CC8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1724909" y="5126170"/>
            <a:ext cx="920842" cy="920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0FAF62-1958-48C1-AB73-BEE53FE19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2972583" y="5126170"/>
            <a:ext cx="920840" cy="920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64BE92-B82B-495E-9931-1559D223B4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 flipV="1">
            <a:off x="5435275" y="5102276"/>
            <a:ext cx="953493" cy="9534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4794DA9-1C71-4777-970D-DB939BFB215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43513" y="5118045"/>
            <a:ext cx="920841" cy="920841"/>
          </a:xfrm>
          <a:prstGeom prst="rect">
            <a:avLst/>
          </a:prstGeom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A6108320-68A7-4C22-9919-75397DC87F89}"/>
              </a:ext>
            </a:extLst>
          </p:cNvPr>
          <p:cNvSpPr txBox="1"/>
          <p:nvPr/>
        </p:nvSpPr>
        <p:spPr>
          <a:xfrm rot="10800000">
            <a:off x="4076246" y="4586151"/>
            <a:ext cx="1088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highlight>
                  <a:srgbClr val="FFFFFF"/>
                </a:highlight>
                <a:uLnTx/>
                <a:uFillTx/>
                <a:latin typeface="EYInterstate" panose="02000503020000020004" pitchFamily="2" charset="0"/>
                <a:ea typeface="+mn-ea"/>
                <a:cs typeface="+mn-cs"/>
              </a:rPr>
              <a:t>EY Academy of Business CCA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02ED9CC8-689F-44C8-89BB-F7CBEAC33A7E}"/>
              </a:ext>
            </a:extLst>
          </p:cNvPr>
          <p:cNvSpPr txBox="1"/>
          <p:nvPr/>
        </p:nvSpPr>
        <p:spPr>
          <a:xfrm rot="10800000">
            <a:off x="303161" y="4725600"/>
            <a:ext cx="10886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" panose="02000503020000020004" pitchFamily="2" charset="0"/>
              </a:rPr>
              <a:t>eyacademycca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10EACB-57CE-4A6D-B061-1F7BF76FF02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4220255" y="5111036"/>
            <a:ext cx="944733" cy="944733"/>
          </a:xfrm>
          <a:prstGeom prst="rect">
            <a:avLst/>
          </a:prstGeom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3EA4188D-4344-6AEF-9846-24EAFA06F417}"/>
              </a:ext>
            </a:extLst>
          </p:cNvPr>
          <p:cNvSpPr txBox="1"/>
          <p:nvPr/>
        </p:nvSpPr>
        <p:spPr>
          <a:xfrm rot="10800000">
            <a:off x="2574206" y="4725600"/>
            <a:ext cx="13954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rgbClr val="2E2E38"/>
                </a:solidFill>
                <a:latin typeface="EYInterstate" panose="02000503020000020004" pitchFamily="2" charset="0"/>
              </a:rPr>
              <a:t>ey.academy.cca</a:t>
            </a:r>
            <a:endParaRPr lang="en-US" sz="9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169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B30C7FF070745AE63600DD36FD99C" ma:contentTypeVersion="18" ma:contentTypeDescription="Create a new document." ma:contentTypeScope="" ma:versionID="884e5b793fad366ac6b4df1c7cb4829d">
  <xsd:schema xmlns:xsd="http://www.w3.org/2001/XMLSchema" xmlns:xs="http://www.w3.org/2001/XMLSchema" xmlns:p="http://schemas.microsoft.com/office/2006/metadata/properties" xmlns:ns2="31d19f59-8097-4f28-be8c-bb76aa513ec7" xmlns:ns3="092d1ec1-5dd7-44e3-bdbe-bb0324970346" targetNamespace="http://schemas.microsoft.com/office/2006/metadata/properties" ma:root="true" ma:fieldsID="77317c1c486d7e8459751d3b2f0901ab" ns2:_="" ns3:_="">
    <xsd:import namespace="31d19f59-8097-4f28-be8c-bb76aa513ec7"/>
    <xsd:import namespace="092d1ec1-5dd7-44e3-bdbe-bb03249703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d19f59-8097-4f28-be8c-bb76aa513e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d1ec1-5dd7-44e3-bdbe-bb032497034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d2fc371-08e5-4328-8b1b-b4d13b1912e2}" ma:internalName="TaxCatchAll" ma:showField="CatchAllData" ma:web="092d1ec1-5dd7-44e3-bdbe-bb03249703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2d1ec1-5dd7-44e3-bdbe-bb0324970346" xsi:nil="true"/>
    <lcf76f155ced4ddcb4097134ff3c332f xmlns="31d19f59-8097-4f28-be8c-bb76aa513ec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E7EE23-E621-405E-829D-3D77F0DED4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d19f59-8097-4f28-be8c-bb76aa513ec7"/>
    <ds:schemaRef ds:uri="092d1ec1-5dd7-44e3-bdbe-bb03249703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8F3194-D9BC-42FB-82E5-8AE6D6EFF9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EF6247-AF62-4BA3-99F4-E62C10860DA1}">
  <ds:schemaRefs>
    <ds:schemaRef ds:uri="http://schemas.microsoft.com/office/2006/metadata/properties"/>
    <ds:schemaRef ds:uri="092d1ec1-5dd7-44e3-bdbe-bb0324970346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31d19f59-8097-4f28-be8c-bb76aa513ec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26</Words>
  <Application>Microsoft Office PowerPoint</Application>
  <PresentationFormat>Лист A4 (210x297 мм)</PresentationFormat>
  <Paragraphs>8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EYInterstate</vt:lpstr>
      <vt:lpstr>Office Theme</vt:lpstr>
      <vt:lpstr>Презентация PowerPoint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Yevgeniya Volkova</dc:creator>
  <cp:lastModifiedBy>Illia Kovalenko</cp:lastModifiedBy>
  <cp:revision>52</cp:revision>
  <cp:lastPrinted>2025-05-16T08:11:54Z</cp:lastPrinted>
  <dcterms:created xsi:type="dcterms:W3CDTF">2018-06-13T06:48:29Z</dcterms:created>
  <dcterms:modified xsi:type="dcterms:W3CDTF">2025-07-25T10:15:41Z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0x01010036CB30C7FF070745AE63600DD36FD99C</vt:lpwstr>
  </property>
  <property fmtid="{D5CDD505-2E9C-101B-9397-08002B2CF9AE}" pid="3" name="MediaServiceImageTags">
    <vt:lpwstr/>
  </property>
</Properties>
</file>