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28" r:id="rId5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40404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891" y="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/>
          <a:lstStyle>
            <a:lvl1pPr algn="r">
              <a:defRPr sz="1200"/>
            </a:lvl1pPr>
          </a:lstStyle>
          <a:p>
            <a:fld id="{E81CCF8B-A395-4CA5-AC8A-1E1E1F40C06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84" tIns="45642" rIns="91284" bIns="456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34" y="4767679"/>
            <a:ext cx="5436235" cy="3899676"/>
          </a:xfrm>
          <a:prstGeom prst="rect">
            <a:avLst/>
          </a:prstGeom>
        </p:spPr>
        <p:txBody>
          <a:bodyPr vert="horz" lIns="91284" tIns="45642" rIns="91284" bIns="4564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64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891" y="9408642"/>
            <a:ext cx="2945024" cy="497359"/>
          </a:xfrm>
          <a:prstGeom prst="rect">
            <a:avLst/>
          </a:prstGeom>
        </p:spPr>
        <p:txBody>
          <a:bodyPr vert="horz" lIns="91284" tIns="45642" rIns="91284" bIns="45642" rtlCol="0" anchor="b"/>
          <a:lstStyle>
            <a:lvl1pPr algn="r">
              <a:defRPr sz="1200"/>
            </a:lvl1pPr>
          </a:lstStyle>
          <a:p>
            <a:fld id="{6B1F2A9E-6AF1-4634-A0AC-F33BDD8A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08493" y="7714190"/>
            <a:ext cx="5572125" cy="1271588"/>
          </a:xfrm>
          <a:prstGeom prst="rect">
            <a:avLst/>
          </a:prstGeom>
          <a:noFill/>
          <a:ln w="3175" cap="rnd" algn="ctr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ts val="1200"/>
              </a:spcBef>
              <a:spcAft>
                <a:spcPts val="300"/>
              </a:spcAft>
            </a:pPr>
            <a:r>
              <a:rPr lang="ru-RU" altLang="en-US" sz="8000" b="1">
                <a:solidFill>
                  <a:srgbClr val="2E2E38"/>
                </a:solidFill>
                <a:latin typeface="EYInterstate" panose="02000503020000020004" pitchFamily="2" charset="0"/>
              </a:rPr>
              <a:t>ИМЯ</a:t>
            </a:r>
            <a:endParaRPr lang="ru-RU" altLang="en-US" sz="80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1" y="7016110"/>
            <a:ext cx="68580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632" y="7336057"/>
            <a:ext cx="1200637" cy="126547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-2" y="3840074"/>
            <a:ext cx="6858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9598443"/>
            <a:ext cx="6858000" cy="30755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5136" y="9582944"/>
            <a:ext cx="270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Академия бизнеса </a:t>
            </a:r>
            <a:r>
              <a:rPr lang="en-US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EY </a:t>
            </a: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4629" y="6300579"/>
            <a:ext cx="54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2E2E38"/>
                </a:solidFill>
                <a:latin typeface="EYInterstate" panose="02000503020000020004" pitchFamily="2" charset="0"/>
              </a:rPr>
              <a:t>Следите за нашими новостями:</a:t>
            </a:r>
            <a:endParaRPr lang="en-US" sz="20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0800000">
            <a:off x="1069137" y="4722168"/>
            <a:ext cx="160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0E74A-E2E3-4843-A487-D261B8FE5ACE}"/>
              </a:ext>
            </a:extLst>
          </p:cNvPr>
          <p:cNvSpPr txBox="1"/>
          <p:nvPr/>
        </p:nvSpPr>
        <p:spPr>
          <a:xfrm rot="10800000">
            <a:off x="5259193" y="4723377"/>
            <a:ext cx="129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828BE-A46D-4444-8FB5-EA045A1CC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1720613" y="5124895"/>
            <a:ext cx="920842" cy="9208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0FAF62-1958-48C1-AB73-BEE53FE19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2968287" y="5124895"/>
            <a:ext cx="920840" cy="9208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64BE92-B82B-495E-9931-1559D223B4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5430979" y="5101001"/>
            <a:ext cx="953493" cy="953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94DA9-1C71-4777-970D-DB939BFB2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39217" y="5116770"/>
            <a:ext cx="920841" cy="920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108320-68A7-4C22-9919-75397DC87F89}"/>
              </a:ext>
            </a:extLst>
          </p:cNvPr>
          <p:cNvSpPr txBox="1"/>
          <p:nvPr/>
        </p:nvSpPr>
        <p:spPr>
          <a:xfrm rot="10800000">
            <a:off x="4071950" y="4582719"/>
            <a:ext cx="108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highlight>
                  <a:srgbClr val="FFFFFF"/>
                </a:highlight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Academy of Business CCA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D9CC8-689F-44C8-89BB-F7CBEAC33A7E}"/>
              </a:ext>
            </a:extLst>
          </p:cNvPr>
          <p:cNvSpPr txBox="1"/>
          <p:nvPr/>
        </p:nvSpPr>
        <p:spPr>
          <a:xfrm rot="10800000">
            <a:off x="298865" y="4722168"/>
            <a:ext cx="1088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10EACB-57CE-4A6D-B061-1F7BF76FF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215959" y="5109761"/>
            <a:ext cx="944733" cy="9447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A4188D-4344-6AEF-9846-24EAFA06F417}"/>
              </a:ext>
            </a:extLst>
          </p:cNvPr>
          <p:cNvSpPr txBox="1"/>
          <p:nvPr/>
        </p:nvSpPr>
        <p:spPr>
          <a:xfrm rot="10800000">
            <a:off x="2569910" y="4722168"/>
            <a:ext cx="139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rgbClr val="2E2E38"/>
                </a:solidFill>
                <a:latin typeface="EYInterstate" panose="02000503020000020004" pitchFamily="2" charset="0"/>
              </a:rPr>
              <a:t>ey.academy.cca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09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2d1ec1-5dd7-44e3-bdbe-bb0324970346" xsi:nil="true"/>
    <lcf76f155ced4ddcb4097134ff3c332f xmlns="31d19f59-8097-4f28-be8c-bb76aa513ec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B30C7FF070745AE63600DD36FD99C" ma:contentTypeVersion="18" ma:contentTypeDescription="Create a new document." ma:contentTypeScope="" ma:versionID="58829916cae8d0023d0f75cd6b20e96a">
  <xsd:schema xmlns:xsd="http://www.w3.org/2001/XMLSchema" xmlns:xs="http://www.w3.org/2001/XMLSchema" xmlns:p="http://schemas.microsoft.com/office/2006/metadata/properties" xmlns:ns2="31d19f59-8097-4f28-be8c-bb76aa513ec7" xmlns:ns3="092d1ec1-5dd7-44e3-bdbe-bb0324970346" targetNamespace="http://schemas.microsoft.com/office/2006/metadata/properties" ma:root="true" ma:fieldsID="de937be150d2e55e655ed17b73d5e1e7" ns2:_="" ns3:_="">
    <xsd:import namespace="31d19f59-8097-4f28-be8c-bb76aa513ec7"/>
    <xsd:import namespace="092d1ec1-5dd7-44e3-bdbe-bb032497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19f59-8097-4f28-be8c-bb76aa513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d1ec1-5dd7-44e3-bdbe-bb03249703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d2fc371-08e5-4328-8b1b-b4d13b1912e2}" ma:internalName="TaxCatchAll" ma:showField="CatchAllData" ma:web="092d1ec1-5dd7-44e3-bdbe-bb03249703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EF6247-AF62-4BA3-99F4-E62C10860DA1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31d19f59-8097-4f28-be8c-bb76aa513ec7"/>
    <ds:schemaRef ds:uri="http://schemas.openxmlformats.org/package/2006/metadata/core-properties"/>
    <ds:schemaRef ds:uri="092d1ec1-5dd7-44e3-bdbe-bb032497034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ACC1C35-27A8-4211-A042-1F16468B24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19f59-8097-4f28-be8c-bb76aa513ec7"/>
    <ds:schemaRef ds:uri="092d1ec1-5dd7-44e3-bdbe-bb0324970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8F3194-D9BC-42FB-82E5-8AE6D6EFF9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</Words>
  <Application>Microsoft Office PowerPoint</Application>
  <PresentationFormat>Лист A4 (210x297 мм)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</vt:lpstr>
      <vt:lpstr>Office Theme</vt:lpstr>
      <vt:lpstr>Презентация PowerPoint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Yevgeniya Volkova</dc:creator>
  <cp:lastModifiedBy>Illia Kovalenko</cp:lastModifiedBy>
  <cp:revision>28</cp:revision>
  <cp:lastPrinted>2021-12-02T08:28:11Z</cp:lastPrinted>
  <dcterms:created xsi:type="dcterms:W3CDTF">2018-06-13T06:48:29Z</dcterms:created>
  <dcterms:modified xsi:type="dcterms:W3CDTF">2025-07-25T10:40:13Z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0x01010036CB30C7FF070745AE63600DD36FD99C</vt:lpwstr>
  </property>
  <property fmtid="{D5CDD505-2E9C-101B-9397-08002B2CF9AE}" pid="3" name="MediaServiceImageTags">
    <vt:lpwstr/>
  </property>
</Properties>
</file>