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orenzo Fenili" initials="LF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A6B4-B6E9-41E9-9454-5491CAF7792A}" type="datetimeFigureOut">
              <a:rPr lang="it-IT" smtClean="0"/>
              <a:t>28/01/2015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8DE8-D438-48F1-8819-B6FDA1741E8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A6B4-B6E9-41E9-9454-5491CAF7792A}" type="datetimeFigureOut">
              <a:rPr lang="it-IT" smtClean="0"/>
              <a:t>28/01/2015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8DE8-D438-48F1-8819-B6FDA1741E8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A6B4-B6E9-41E9-9454-5491CAF7792A}" type="datetimeFigureOut">
              <a:rPr lang="it-IT" smtClean="0"/>
              <a:t>28/01/2015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8DE8-D438-48F1-8819-B6FDA1741E86}" type="slidenum">
              <a:rPr lang="it-IT" smtClean="0"/>
              <a:t>‹N›</a:t>
            </a:fld>
            <a:endParaRPr lang="it-IT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A6B4-B6E9-41E9-9454-5491CAF7792A}" type="datetimeFigureOut">
              <a:rPr lang="it-IT" smtClean="0"/>
              <a:t>28/01/2015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8DE8-D438-48F1-8819-B6FDA1741E86}" type="slidenum">
              <a:rPr lang="it-IT" smtClean="0"/>
              <a:t>‹N›</a:t>
            </a:fld>
            <a:endParaRPr lang="it-I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A6B4-B6E9-41E9-9454-5491CAF7792A}" type="datetimeFigureOut">
              <a:rPr lang="it-IT" smtClean="0"/>
              <a:t>28/01/2015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8DE8-D438-48F1-8819-B6FDA1741E8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A6B4-B6E9-41E9-9454-5491CAF7792A}" type="datetimeFigureOut">
              <a:rPr lang="it-IT" smtClean="0"/>
              <a:t>28/01/2015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8DE8-D438-48F1-8819-B6FDA1741E86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A6B4-B6E9-41E9-9454-5491CAF7792A}" type="datetimeFigureOut">
              <a:rPr lang="it-IT" smtClean="0"/>
              <a:t>28/01/2015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8DE8-D438-48F1-8819-B6FDA1741E8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A6B4-B6E9-41E9-9454-5491CAF7792A}" type="datetimeFigureOut">
              <a:rPr lang="it-IT" smtClean="0"/>
              <a:t>28/01/2015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8DE8-D438-48F1-8819-B6FDA1741E8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A6B4-B6E9-41E9-9454-5491CAF7792A}" type="datetimeFigureOut">
              <a:rPr lang="it-IT" smtClean="0"/>
              <a:t>28/01/2015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8DE8-D438-48F1-8819-B6FDA1741E8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A6B4-B6E9-41E9-9454-5491CAF7792A}" type="datetimeFigureOut">
              <a:rPr lang="it-IT" smtClean="0"/>
              <a:t>28/01/2015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8DE8-D438-48F1-8819-B6FDA1741E86}" type="slidenum">
              <a:rPr lang="it-IT" smtClean="0"/>
              <a:t>‹N›</a:t>
            </a:fld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A6B4-B6E9-41E9-9454-5491CAF7792A}" type="datetimeFigureOut">
              <a:rPr lang="it-IT" smtClean="0"/>
              <a:t>28/01/2015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8DE8-D438-48F1-8819-B6FDA1741E86}" type="slidenum">
              <a:rPr lang="it-IT" smtClean="0"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63AA6B4-B6E9-41E9-9454-5491CAF7792A}" type="datetimeFigureOut">
              <a:rPr lang="it-IT" smtClean="0"/>
              <a:t>28/01/2015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2258DE8-D438-48F1-8819-B6FDA1741E86}" type="slidenum">
              <a:rPr lang="it-IT" smtClean="0"/>
              <a:t>‹N›</a:t>
            </a:fld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780108"/>
          </a:xfrm>
        </p:spPr>
        <p:txBody>
          <a:bodyPr>
            <a:normAutofit/>
          </a:bodyPr>
          <a:lstStyle/>
          <a:p>
            <a:r>
              <a:rPr lang="it-IT" dirty="0" smtClean="0"/>
              <a:t>Progetto di: Fenili Lorenzo,</a:t>
            </a:r>
            <a:br>
              <a:rPr lang="it-IT" dirty="0" smtClean="0"/>
            </a:br>
            <a:r>
              <a:rPr lang="it-IT" dirty="0" err="1" smtClean="0"/>
              <a:t>Perico</a:t>
            </a:r>
            <a:r>
              <a:rPr lang="it-IT" dirty="0" smtClean="0"/>
              <a:t> Luca e Messi Silvio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15616" y="2564904"/>
            <a:ext cx="6400800" cy="1473200"/>
          </a:xfrm>
        </p:spPr>
        <p:txBody>
          <a:bodyPr>
            <a:noAutofit/>
          </a:bodyPr>
          <a:lstStyle/>
          <a:p>
            <a:r>
              <a:rPr lang="it-IT" sz="4400" dirty="0" smtClean="0"/>
              <a:t>Scopo del progetto:  analisi di dati ricevuti da sensori applicati sul corpo umano</a:t>
            </a:r>
            <a:endParaRPr lang="it-IT" sz="44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5713922"/>
            <a:ext cx="1835696" cy="114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1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916012"/>
          </a:xfrm>
        </p:spPr>
        <p:txBody>
          <a:bodyPr>
            <a:normAutofit/>
          </a:bodyPr>
          <a:lstStyle/>
          <a:p>
            <a:r>
              <a:rPr lang="it-IT" dirty="0" smtClean="0"/>
              <a:t>Punti forti del progetto: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259632" y="1484784"/>
            <a:ext cx="6400800" cy="1473200"/>
          </a:xfrm>
        </p:spPr>
        <p:txBody>
          <a:bodyPr>
            <a:noAutofit/>
          </a:bodyPr>
          <a:lstStyle/>
          <a:p>
            <a:pPr algn="l"/>
            <a:r>
              <a:rPr lang="it-IT" sz="3200" dirty="0" smtClean="0">
                <a:solidFill>
                  <a:schemeClr val="bg1"/>
                </a:solidFill>
              </a:rPr>
              <a:t>1.Finestra di 500 campioni</a:t>
            </a:r>
          </a:p>
          <a:p>
            <a:pPr algn="l"/>
            <a:r>
              <a:rPr lang="it-IT" sz="3200" dirty="0" smtClean="0">
                <a:solidFill>
                  <a:schemeClr val="bg1"/>
                </a:solidFill>
              </a:rPr>
              <a:t>2.Gestione delle finestre sovrapposte</a:t>
            </a:r>
          </a:p>
          <a:p>
            <a:pPr algn="l"/>
            <a:r>
              <a:rPr lang="it-IT" sz="3200" dirty="0" smtClean="0">
                <a:solidFill>
                  <a:schemeClr val="bg1"/>
                </a:solidFill>
              </a:rPr>
              <a:t>3.Gestione degli eventi a cavallo delle finestre</a:t>
            </a:r>
          </a:p>
          <a:p>
            <a:pPr algn="l"/>
            <a:r>
              <a:rPr lang="it-IT" sz="3200" smtClean="0">
                <a:solidFill>
                  <a:schemeClr val="bg1"/>
                </a:solidFill>
              </a:rPr>
              <a:t>4.Gestione multithreading </a:t>
            </a:r>
            <a:endParaRPr lang="it-IT" sz="3200" dirty="0" smtClean="0">
              <a:solidFill>
                <a:schemeClr val="bg1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5713922"/>
            <a:ext cx="1835696" cy="114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0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916012"/>
          </a:xfrm>
        </p:spPr>
        <p:txBody>
          <a:bodyPr>
            <a:normAutofit/>
          </a:bodyPr>
          <a:lstStyle/>
          <a:p>
            <a:r>
              <a:rPr lang="it-IT" dirty="0" smtClean="0"/>
              <a:t>Finestra di 500 campioni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5713922"/>
            <a:ext cx="1835696" cy="114407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356" y="1268760"/>
            <a:ext cx="5649114" cy="2353004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1624356" y="3933056"/>
            <a:ext cx="5649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Catturiamo 500 campioni per volta per far si che i grafici e i campioni acquisiti vengano lavorati e  visualizzati in tempo ‘’reale’’.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33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39552" y="87531"/>
            <a:ext cx="7772400" cy="1636092"/>
          </a:xfrm>
        </p:spPr>
        <p:txBody>
          <a:bodyPr>
            <a:normAutofit/>
          </a:bodyPr>
          <a:lstStyle/>
          <a:p>
            <a:r>
              <a:rPr lang="it-IT" dirty="0" smtClean="0"/>
              <a:t>Gestione delle finestre sovrapposte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5713922"/>
            <a:ext cx="1835696" cy="1144078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1463313" y="4077072"/>
            <a:ext cx="5544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La prima finestra che cattura è di 500 campioni e successivamente grazie ad una struttura Buffer ne prendiamo 250 nuovi e 250 vecchi per non perdere gli eventi a cavallo delle finestre.</a:t>
            </a:r>
          </a:p>
          <a:p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134" y="1628800"/>
            <a:ext cx="5658640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6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39552" y="87531"/>
            <a:ext cx="7772400" cy="1636092"/>
          </a:xfrm>
        </p:spPr>
        <p:txBody>
          <a:bodyPr>
            <a:normAutofit/>
          </a:bodyPr>
          <a:lstStyle/>
          <a:p>
            <a:r>
              <a:rPr lang="it-IT" dirty="0" smtClean="0"/>
              <a:t>Gestione degli eventi a cavallo delle finestre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5713922"/>
            <a:ext cx="1835696" cy="1144078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1259632" y="4980379"/>
            <a:ext cx="5544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Gli eventi che finiscono esattamente con la finestra corrente non vengono calcolati perché quasi sicuramente finiranno con la finestra successiva a meno che non sia l’ultima finestra.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158" y="1556792"/>
            <a:ext cx="5639587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1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nde">
  <a:themeElements>
    <a:clrScheme name="Onde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nde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nde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139</TotalTime>
  <Words>142</Words>
  <Application>Microsoft Office PowerPoint</Application>
  <PresentationFormat>Presentazione su schermo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Onde</vt:lpstr>
      <vt:lpstr>Progetto di: Fenili Lorenzo, Perico Luca e Messi Silvio</vt:lpstr>
      <vt:lpstr>Punti forti del progetto:</vt:lpstr>
      <vt:lpstr>Finestra di 500 campioni</vt:lpstr>
      <vt:lpstr>Gestione delle finestre sovrapposte</vt:lpstr>
      <vt:lpstr>Gestione degli eventi a cavallo delle finestre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Lorenzo Fenili</dc:creator>
  <cp:lastModifiedBy>Lorenzo Fenili</cp:lastModifiedBy>
  <cp:revision>11</cp:revision>
  <dcterms:created xsi:type="dcterms:W3CDTF">2015-01-28T08:47:20Z</dcterms:created>
  <dcterms:modified xsi:type="dcterms:W3CDTF">2015-01-28T11:07:01Z</dcterms:modified>
</cp:coreProperties>
</file>