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renzo Fenili" initials="LF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63AA6B4-B6E9-41E9-9454-5491CAF7792A}" type="datetimeFigureOut">
              <a:rPr lang="it-IT" smtClean="0"/>
              <a:t>28/01/2015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2258DE8-D438-48F1-8819-B6FDA1741E86}" type="slidenum">
              <a:rPr lang="it-IT" smtClean="0"/>
              <a:t>‹N›</a:t>
            </a:fld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2592288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Programmazione </a:t>
            </a:r>
            <a:r>
              <a:rPr lang="it-IT" b="1" dirty="0"/>
              <a:t>e Amministrazione di Sistema</a:t>
            </a:r>
            <a:br>
              <a:rPr lang="it-IT" b="1" dirty="0"/>
            </a:br>
            <a:r>
              <a:rPr lang="en-US" dirty="0" err="1" smtClean="0"/>
              <a:t>Progetto</a:t>
            </a:r>
            <a:r>
              <a:rPr lang="en-US" dirty="0" smtClean="0"/>
              <a:t> </a:t>
            </a:r>
            <a:r>
              <a:rPr lang="en-US" dirty="0"/>
              <a:t>C#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6400800" cy="1473200"/>
          </a:xfrm>
        </p:spPr>
        <p:txBody>
          <a:bodyPr>
            <a:noAutofit/>
          </a:bodyPr>
          <a:lstStyle/>
          <a:p>
            <a:r>
              <a:rPr lang="it-IT" sz="4400" dirty="0" smtClean="0"/>
              <a:t> </a:t>
            </a:r>
            <a:r>
              <a:rPr lang="it-IT" sz="4400" dirty="0" smtClean="0"/>
              <a:t>analisi di dati ricevuti da sensori applicati </a:t>
            </a:r>
            <a:r>
              <a:rPr lang="it-IT" sz="4400" dirty="0" smtClean="0"/>
              <a:t>sul </a:t>
            </a:r>
            <a:r>
              <a:rPr lang="it-IT" sz="4400" dirty="0" smtClean="0"/>
              <a:t>corpo umano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653674"/>
            <a:ext cx="1835696" cy="114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ACQUISIZIONE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79138" y="1636856"/>
            <a:ext cx="7049246" cy="3376319"/>
          </a:xfrm>
        </p:spPr>
        <p:txBody>
          <a:bodyPr>
            <a:noAutofit/>
          </a:bodyPr>
          <a:lstStyle/>
          <a:p>
            <a:pPr algn="l"/>
            <a:r>
              <a:rPr lang="it-IT" sz="4400" dirty="0">
                <a:solidFill>
                  <a:schemeClr val="bg1"/>
                </a:solidFill>
              </a:rPr>
              <a:t>1.Finestra di 500 campioni</a:t>
            </a:r>
          </a:p>
          <a:p>
            <a:pPr algn="l"/>
            <a:r>
              <a:rPr lang="it-IT" sz="4400" dirty="0">
                <a:solidFill>
                  <a:schemeClr val="bg1"/>
                </a:solidFill>
              </a:rPr>
              <a:t>2.Gestione delle finestre sovrapposte</a:t>
            </a:r>
          </a:p>
          <a:p>
            <a:pPr algn="l"/>
            <a:r>
              <a:rPr lang="it-IT" sz="4400" dirty="0">
                <a:solidFill>
                  <a:schemeClr val="bg1"/>
                </a:solidFill>
              </a:rPr>
              <a:t>3.Gestione degli eventi a cavallo delle finestre</a:t>
            </a:r>
          </a:p>
        </p:txBody>
      </p:sp>
    </p:spTree>
    <p:extLst>
      <p:ext uri="{BB962C8B-B14F-4D97-AF65-F5344CB8AC3E}">
        <p14:creationId xmlns:p14="http://schemas.microsoft.com/office/powerpoint/2010/main" val="4706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916012"/>
          </a:xfrm>
        </p:spPr>
        <p:txBody>
          <a:bodyPr>
            <a:normAutofit/>
          </a:bodyPr>
          <a:lstStyle/>
          <a:p>
            <a:r>
              <a:rPr lang="it-IT" dirty="0" smtClean="0"/>
              <a:t>Finestra di 500 campioni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56" y="1268760"/>
            <a:ext cx="5649114" cy="235300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1624356" y="3933056"/>
            <a:ext cx="5649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Catturiamo 500 campioni per volta per far si che i grafici e i campioni acquisiti vengano lavorati e  visualizzati in tempo ‘’reale’’.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3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87531"/>
            <a:ext cx="7772400" cy="1636092"/>
          </a:xfrm>
        </p:spPr>
        <p:txBody>
          <a:bodyPr>
            <a:normAutofit/>
          </a:bodyPr>
          <a:lstStyle/>
          <a:p>
            <a:r>
              <a:rPr lang="it-IT" dirty="0" smtClean="0"/>
              <a:t>Gestione delle finestre sovrapposte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463313" y="4077072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La prima finestra che cattura è di 500 campioni e successivamente grazie ad una struttura Buffer ne prendiamo 250 nuovi e 250 vecchi per non perdere gli eventi a cavallo delle finestre.</a:t>
            </a:r>
          </a:p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34" y="1628800"/>
            <a:ext cx="565864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39552" y="87531"/>
            <a:ext cx="7772400" cy="1636092"/>
          </a:xfrm>
        </p:spPr>
        <p:txBody>
          <a:bodyPr>
            <a:normAutofit/>
          </a:bodyPr>
          <a:lstStyle/>
          <a:p>
            <a:r>
              <a:rPr lang="it-IT" dirty="0" smtClean="0"/>
              <a:t>Gestione degli eventi a cavallo delle finestre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259632" y="4980379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Gli eventi che finiscono esattamente con la finestra corrente non vengono calcolati perché quasi sicuramente finiranno con la finestra successiva a meno che non sia l’ultima finestra.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58" y="1556792"/>
            <a:ext cx="563958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VISUALIZZAZIONE DATI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79138" y="1636856"/>
            <a:ext cx="7049246" cy="3376319"/>
          </a:xfrm>
        </p:spPr>
        <p:txBody>
          <a:bodyPr>
            <a:noAutofit/>
          </a:bodyPr>
          <a:lstStyle/>
          <a:p>
            <a:pPr algn="l"/>
            <a:r>
              <a:rPr lang="it-IT" sz="1400" dirty="0" smtClean="0"/>
              <a:t>Il programma permette di visualizzare in un unico </a:t>
            </a:r>
            <a:r>
              <a:rPr lang="it-IT" sz="1400" dirty="0" err="1" smtClean="0"/>
              <a:t>form</a:t>
            </a:r>
            <a:r>
              <a:rPr lang="it-IT" sz="1400" dirty="0" smtClean="0"/>
              <a:t> 4 grafici in contemporanea. I grafici che si possono visualizzare sono i seguenti: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modulo dell’accelerometro </a:t>
            </a:r>
            <a:endParaRPr lang="it-IT" sz="1400" dirty="0" smtClean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 smtClean="0"/>
              <a:t>modulo </a:t>
            </a:r>
            <a:r>
              <a:rPr lang="it-IT" sz="1400" dirty="0"/>
              <a:t>del giroscopio 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 </a:t>
            </a:r>
            <a:r>
              <a:rPr lang="it-IT" sz="1400" dirty="0" smtClean="0"/>
              <a:t>theta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theta senza discontinuità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deviazione standard del modulo dell’accelerometro/ giroscopio </a:t>
            </a:r>
            <a:endParaRPr lang="it-IT" sz="1400" dirty="0" smtClean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 smtClean="0"/>
              <a:t>angolo </a:t>
            </a:r>
            <a:r>
              <a:rPr lang="it-IT" sz="1400" dirty="0" err="1"/>
              <a:t>Yaw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err="1"/>
              <a:t>Yaw</a:t>
            </a:r>
            <a:r>
              <a:rPr lang="it-IT" sz="1400" dirty="0"/>
              <a:t> senza discontinuità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smtClean="0"/>
              <a:t>Pitch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Pitch senza discontinuità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err="1" smtClean="0"/>
              <a:t>Roll</a:t>
            </a:r>
            <a:endParaRPr lang="it-IT" sz="1400" dirty="0"/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angolo </a:t>
            </a:r>
            <a:r>
              <a:rPr lang="it-IT" sz="1400" dirty="0" err="1"/>
              <a:t>Roll</a:t>
            </a:r>
            <a:r>
              <a:rPr lang="it-IT" sz="1400" dirty="0"/>
              <a:t> senza discontinuità</a:t>
            </a:r>
          </a:p>
          <a:p>
            <a:pPr marL="285750" lvl="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400" dirty="0"/>
              <a:t>dead </a:t>
            </a:r>
            <a:r>
              <a:rPr lang="it-IT" sz="1400" dirty="0" err="1"/>
              <a:t>reckoning</a:t>
            </a:r>
            <a:endParaRPr lang="it-IT" sz="1400" dirty="0"/>
          </a:p>
          <a:p>
            <a:pPr algn="l"/>
            <a:endParaRPr lang="it-IT" sz="1400" dirty="0" smtClean="0"/>
          </a:p>
          <a:p>
            <a:pPr algn="l"/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4108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VISUALIZZAZIONE DATI</a:t>
            </a:r>
            <a:endParaRPr lang="it-IT" dirty="0"/>
          </a:p>
        </p:txBody>
      </p:sp>
      <p:pic>
        <p:nvPicPr>
          <p:cNvPr id="1026" name="Picture 2" descr="C:\Users\Lorenzo\Pictures\grafi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077943" cy="420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008112"/>
          </a:xfrm>
        </p:spPr>
        <p:txBody>
          <a:bodyPr>
            <a:normAutofit/>
          </a:bodyPr>
          <a:lstStyle/>
          <a:p>
            <a:r>
              <a:rPr lang="it-IT" dirty="0" smtClean="0"/>
              <a:t>IDEA PER IL DEAD </a:t>
            </a:r>
            <a:r>
              <a:rPr lang="en-US" dirty="0" smtClean="0"/>
              <a:t>RECKONING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79138" y="1636856"/>
            <a:ext cx="7049246" cy="3376319"/>
          </a:xfrm>
        </p:spPr>
        <p:txBody>
          <a:bodyPr>
            <a:noAutofit/>
          </a:bodyPr>
          <a:lstStyle/>
          <a:p>
            <a:pPr algn="l"/>
            <a:endParaRPr lang="it-IT" sz="1400" dirty="0" smtClean="0"/>
          </a:p>
          <a:p>
            <a:pPr algn="l"/>
            <a:endParaRPr lang="it-IT" sz="1400" dirty="0"/>
          </a:p>
        </p:txBody>
      </p:sp>
      <p:pic>
        <p:nvPicPr>
          <p:cNvPr id="2051" name="Picture 3" descr="C:\Users\Lorenzo\Pictures\SD Y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4037856" cy="45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orenzo\Pictures\polar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03" y="1599137"/>
            <a:ext cx="3984580" cy="44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262</TotalTime>
  <Words>199</Words>
  <Application>Microsoft Office PowerPoint</Application>
  <PresentationFormat>Presentazione su schermo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Onde</vt:lpstr>
      <vt:lpstr> Programmazione e Amministrazione di Sistema Progetto C#</vt:lpstr>
      <vt:lpstr>ACQUISIZIONE DATI</vt:lpstr>
      <vt:lpstr>Finestra di 500 campioni</vt:lpstr>
      <vt:lpstr>Gestione delle finestre sovrapposte</vt:lpstr>
      <vt:lpstr>Gestione degli eventi a cavallo delle finestre</vt:lpstr>
      <vt:lpstr>VISUALIZZAZIONE DATI</vt:lpstr>
      <vt:lpstr>VISUALIZZAZIONE DATI</vt:lpstr>
      <vt:lpstr>IDEA PER IL DEAD RECKONING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Fenili</dc:creator>
  <cp:lastModifiedBy>Lorenzo Fenili</cp:lastModifiedBy>
  <cp:revision>17</cp:revision>
  <dcterms:created xsi:type="dcterms:W3CDTF">2015-01-28T08:47:20Z</dcterms:created>
  <dcterms:modified xsi:type="dcterms:W3CDTF">2015-01-28T13:12:50Z</dcterms:modified>
</cp:coreProperties>
</file>