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2" r:id="rId4"/>
    <p:sldId id="258" r:id="rId5"/>
    <p:sldId id="259" r:id="rId6"/>
    <p:sldId id="260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orenzo Fenili" initials="LF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2592288"/>
          </a:xfrm>
        </p:spPr>
        <p:txBody>
          <a:bodyPr>
            <a:normAutofit fontScale="90000"/>
          </a:bodyPr>
          <a:lstStyle/>
          <a:p>
            <a:r>
              <a:rPr lang="it-IT" b="1" dirty="0" smtClean="0"/>
              <a:t/>
            </a:r>
            <a:br>
              <a:rPr lang="it-IT" b="1" dirty="0" smtClean="0"/>
            </a:br>
            <a:r>
              <a:rPr lang="it-IT" b="1" dirty="0" smtClean="0"/>
              <a:t>Programmazione </a:t>
            </a:r>
            <a:r>
              <a:rPr lang="it-IT" b="1" dirty="0"/>
              <a:t>e Amministrazione di Sistema</a:t>
            </a:r>
            <a:br>
              <a:rPr lang="it-IT" b="1" dirty="0"/>
            </a:br>
            <a:r>
              <a:rPr lang="en-US" dirty="0" err="1" smtClean="0"/>
              <a:t>Progetto</a:t>
            </a:r>
            <a:r>
              <a:rPr lang="en-US" dirty="0" smtClean="0"/>
              <a:t> </a:t>
            </a:r>
            <a:r>
              <a:rPr lang="en-US" dirty="0"/>
              <a:t>C#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15616" y="3501008"/>
            <a:ext cx="6400800" cy="1473200"/>
          </a:xfrm>
        </p:spPr>
        <p:txBody>
          <a:bodyPr>
            <a:noAutofit/>
          </a:bodyPr>
          <a:lstStyle/>
          <a:p>
            <a:r>
              <a:rPr lang="it-IT" sz="4400" dirty="0" smtClean="0"/>
              <a:t> analisi di dati ricevuti da sensori applicati sul corpo umano</a:t>
            </a:r>
            <a:endParaRPr lang="it-IT" sz="4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653674"/>
            <a:ext cx="1835696" cy="114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1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orenzo\Pictures\github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732" y="3068960"/>
            <a:ext cx="3685544" cy="24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umetto 4 4"/>
          <p:cNvSpPr/>
          <p:nvPr/>
        </p:nvSpPr>
        <p:spPr>
          <a:xfrm>
            <a:off x="3166579" y="4869160"/>
            <a:ext cx="2736304" cy="172819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1043608" y="868070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chemeClr val="bg1"/>
                </a:solidFill>
              </a:rPr>
              <a:t>Luca </a:t>
            </a:r>
            <a:r>
              <a:rPr lang="it-IT" sz="2800" b="1" dirty="0" err="1" smtClean="0">
                <a:solidFill>
                  <a:schemeClr val="bg1"/>
                </a:solidFill>
              </a:rPr>
              <a:t>Perico</a:t>
            </a:r>
            <a:endParaRPr lang="it-IT" sz="2800" b="1" dirty="0" smtClean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706084" y="868070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>
                <a:solidFill>
                  <a:schemeClr val="bg1"/>
                </a:solidFill>
              </a:rPr>
              <a:t>Silvio Messi</a:t>
            </a:r>
          </a:p>
        </p:txBody>
      </p:sp>
      <p:sp>
        <p:nvSpPr>
          <p:cNvPr id="9" name="CasellaDiTesto 8"/>
          <p:cNvSpPr txBox="1"/>
          <p:nvPr/>
        </p:nvSpPr>
        <p:spPr>
          <a:xfrm flipH="1">
            <a:off x="6313571" y="868070"/>
            <a:ext cx="240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chemeClr val="bg1"/>
                </a:solidFill>
              </a:rPr>
              <a:t>Lorenzo Fenili</a:t>
            </a:r>
          </a:p>
        </p:txBody>
      </p:sp>
      <p:sp>
        <p:nvSpPr>
          <p:cNvPr id="14" name="Freccia in giù 13"/>
          <p:cNvSpPr/>
          <p:nvPr/>
        </p:nvSpPr>
        <p:spPr>
          <a:xfrm>
            <a:off x="1376228" y="1555917"/>
            <a:ext cx="1224136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in giù 15"/>
          <p:cNvSpPr/>
          <p:nvPr/>
        </p:nvSpPr>
        <p:spPr>
          <a:xfrm>
            <a:off x="4086436" y="1555917"/>
            <a:ext cx="1224136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in giù 16"/>
          <p:cNvSpPr/>
          <p:nvPr/>
        </p:nvSpPr>
        <p:spPr>
          <a:xfrm>
            <a:off x="6660232" y="1555917"/>
            <a:ext cx="1224136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88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008112"/>
          </a:xfrm>
        </p:spPr>
        <p:txBody>
          <a:bodyPr>
            <a:normAutofit/>
          </a:bodyPr>
          <a:lstStyle/>
          <a:p>
            <a:r>
              <a:rPr lang="it-IT" dirty="0" smtClean="0"/>
              <a:t>ACQUISIZIONE DATI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79138" y="1636856"/>
            <a:ext cx="7049246" cy="3376319"/>
          </a:xfrm>
        </p:spPr>
        <p:txBody>
          <a:bodyPr>
            <a:noAutofit/>
          </a:bodyPr>
          <a:lstStyle/>
          <a:p>
            <a:pPr algn="l"/>
            <a:r>
              <a:rPr lang="it-IT" sz="4400" dirty="0">
                <a:solidFill>
                  <a:schemeClr val="bg1"/>
                </a:solidFill>
              </a:rPr>
              <a:t>1.Finestra di 500 campioni</a:t>
            </a:r>
          </a:p>
          <a:p>
            <a:pPr algn="l"/>
            <a:r>
              <a:rPr lang="it-IT" sz="4400" dirty="0">
                <a:solidFill>
                  <a:schemeClr val="bg1"/>
                </a:solidFill>
              </a:rPr>
              <a:t>2.Gestione delle finestre sovrapposte</a:t>
            </a:r>
          </a:p>
          <a:p>
            <a:pPr algn="l"/>
            <a:r>
              <a:rPr lang="it-IT" sz="4400" dirty="0">
                <a:solidFill>
                  <a:schemeClr val="bg1"/>
                </a:solidFill>
              </a:rPr>
              <a:t>3.Gestione degli eventi a cavallo delle finestre</a:t>
            </a:r>
          </a:p>
        </p:txBody>
      </p:sp>
    </p:spTree>
    <p:extLst>
      <p:ext uri="{BB962C8B-B14F-4D97-AF65-F5344CB8AC3E}">
        <p14:creationId xmlns:p14="http://schemas.microsoft.com/office/powerpoint/2010/main" val="4706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916012"/>
          </a:xfrm>
        </p:spPr>
        <p:txBody>
          <a:bodyPr>
            <a:normAutofit/>
          </a:bodyPr>
          <a:lstStyle/>
          <a:p>
            <a:r>
              <a:rPr lang="it-IT" dirty="0" smtClean="0"/>
              <a:t>Finestra di 500 campioni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56" y="1268760"/>
            <a:ext cx="5649114" cy="2353004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1624356" y="3933056"/>
            <a:ext cx="5649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Catturiamo 500 campioni per volta per far si che i grafici e i campioni acquisiti vengano lavorati e  visualizzati in tempo ‘’reale’’.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3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39552" y="87531"/>
            <a:ext cx="7772400" cy="1636092"/>
          </a:xfrm>
        </p:spPr>
        <p:txBody>
          <a:bodyPr>
            <a:normAutofit/>
          </a:bodyPr>
          <a:lstStyle/>
          <a:p>
            <a:r>
              <a:rPr lang="it-IT" dirty="0" smtClean="0"/>
              <a:t>Gestione delle finestre sovrapposte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463313" y="4077072"/>
            <a:ext cx="5544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La prima finestra che cattura è di 500 campioni e successivamente grazie ad una struttura Buffer ne prendiamo 250 nuovi e 250 vecchi per non perdere gli eventi a cavallo delle finestre.</a:t>
            </a:r>
          </a:p>
          <a:p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34" y="1628800"/>
            <a:ext cx="5658640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39552" y="87531"/>
            <a:ext cx="7772400" cy="1636092"/>
          </a:xfrm>
        </p:spPr>
        <p:txBody>
          <a:bodyPr>
            <a:normAutofit/>
          </a:bodyPr>
          <a:lstStyle/>
          <a:p>
            <a:r>
              <a:rPr lang="it-IT" dirty="0" smtClean="0"/>
              <a:t>Gestione degli eventi a cavallo delle finestre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259632" y="4980379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Gli eventi che finiscono esattamente con la finestra corrente non vengono calcolati perché quasi sicuramente finiranno con la finestra successiva a meno che non sia l’ultima finestra.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58" y="1556792"/>
            <a:ext cx="5639587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1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008112"/>
          </a:xfrm>
        </p:spPr>
        <p:txBody>
          <a:bodyPr>
            <a:normAutofit/>
          </a:bodyPr>
          <a:lstStyle/>
          <a:p>
            <a:r>
              <a:rPr lang="it-IT" dirty="0" smtClean="0"/>
              <a:t>VISUALIZZAZIONE DATI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79138" y="1636856"/>
            <a:ext cx="7049246" cy="3376319"/>
          </a:xfrm>
        </p:spPr>
        <p:txBody>
          <a:bodyPr>
            <a:noAutofit/>
          </a:bodyPr>
          <a:lstStyle/>
          <a:p>
            <a:pPr algn="l"/>
            <a:r>
              <a:rPr lang="it-IT" sz="1400" dirty="0" smtClean="0"/>
              <a:t>Il programma permette di visualizzare in un unico </a:t>
            </a:r>
            <a:r>
              <a:rPr lang="it-IT" sz="1400" dirty="0" err="1" smtClean="0"/>
              <a:t>form</a:t>
            </a:r>
            <a:r>
              <a:rPr lang="it-IT" sz="1400" dirty="0" smtClean="0"/>
              <a:t> 4 grafici in contemporanea. I grafici che si possono visualizzare sono i seguenti:</a:t>
            </a:r>
          </a:p>
          <a:p>
            <a:pPr marL="285750" lvl="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400" dirty="0"/>
              <a:t>modulo dell’accelerometro </a:t>
            </a:r>
            <a:endParaRPr lang="it-IT" sz="1400" dirty="0" smtClean="0"/>
          </a:p>
          <a:p>
            <a:pPr marL="285750" lvl="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400" dirty="0" smtClean="0"/>
              <a:t>modulo </a:t>
            </a:r>
            <a:r>
              <a:rPr lang="it-IT" sz="1400" dirty="0"/>
              <a:t>del giroscopio </a:t>
            </a:r>
          </a:p>
          <a:p>
            <a:pPr marL="285750" lvl="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400" dirty="0"/>
              <a:t>angolo  </a:t>
            </a:r>
            <a:r>
              <a:rPr lang="it-IT" sz="1400" dirty="0" smtClean="0"/>
              <a:t>theta</a:t>
            </a:r>
            <a:endParaRPr lang="it-IT" sz="1400" dirty="0"/>
          </a:p>
          <a:p>
            <a:pPr marL="285750" lvl="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400" dirty="0"/>
              <a:t>angolo theta senza discontinuità</a:t>
            </a:r>
          </a:p>
          <a:p>
            <a:pPr marL="285750" lvl="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400" dirty="0"/>
              <a:t>deviazione standard del modulo dell’accelerometro/ giroscopio </a:t>
            </a:r>
            <a:endParaRPr lang="it-IT" sz="1400" dirty="0" smtClean="0"/>
          </a:p>
          <a:p>
            <a:pPr marL="285750" lvl="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400" dirty="0" smtClean="0"/>
              <a:t>angolo </a:t>
            </a:r>
            <a:r>
              <a:rPr lang="it-IT" sz="1400" dirty="0" err="1"/>
              <a:t>Yaw</a:t>
            </a:r>
            <a:endParaRPr lang="it-IT" sz="1400" dirty="0"/>
          </a:p>
          <a:p>
            <a:pPr marL="285750" lvl="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400" dirty="0"/>
              <a:t>angolo </a:t>
            </a:r>
            <a:r>
              <a:rPr lang="it-IT" sz="1400" dirty="0" err="1"/>
              <a:t>Yaw</a:t>
            </a:r>
            <a:r>
              <a:rPr lang="it-IT" sz="1400" dirty="0"/>
              <a:t> senza discontinuità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400" dirty="0"/>
              <a:t>angolo </a:t>
            </a:r>
            <a:r>
              <a:rPr lang="it-IT" sz="1400" dirty="0" smtClean="0"/>
              <a:t>Pitch</a:t>
            </a:r>
            <a:endParaRPr lang="it-IT" sz="1400" dirty="0"/>
          </a:p>
          <a:p>
            <a:pPr marL="285750" lvl="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400" dirty="0"/>
              <a:t>angolo Pitch senza discontinuità</a:t>
            </a:r>
          </a:p>
          <a:p>
            <a:pPr marL="285750" lvl="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400" dirty="0"/>
              <a:t>angolo </a:t>
            </a:r>
            <a:r>
              <a:rPr lang="it-IT" sz="1400" dirty="0" err="1" smtClean="0"/>
              <a:t>Roll</a:t>
            </a:r>
            <a:endParaRPr lang="it-IT" sz="1400" dirty="0"/>
          </a:p>
          <a:p>
            <a:pPr marL="285750" lvl="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400" dirty="0"/>
              <a:t>angolo </a:t>
            </a:r>
            <a:r>
              <a:rPr lang="it-IT" sz="1400" dirty="0" err="1"/>
              <a:t>Roll</a:t>
            </a:r>
            <a:r>
              <a:rPr lang="it-IT" sz="1400" dirty="0"/>
              <a:t> senza discontinuità</a:t>
            </a:r>
          </a:p>
          <a:p>
            <a:pPr marL="285750" lvl="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400" dirty="0"/>
              <a:t>dead </a:t>
            </a:r>
            <a:r>
              <a:rPr lang="it-IT" sz="1400" dirty="0" err="1"/>
              <a:t>reckoning</a:t>
            </a:r>
            <a:endParaRPr lang="it-IT" sz="1400" dirty="0"/>
          </a:p>
          <a:p>
            <a:pPr algn="l"/>
            <a:endParaRPr lang="it-IT" sz="1400" dirty="0" smtClean="0"/>
          </a:p>
          <a:p>
            <a:pPr algn="l"/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4108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008112"/>
          </a:xfrm>
        </p:spPr>
        <p:txBody>
          <a:bodyPr>
            <a:normAutofit/>
          </a:bodyPr>
          <a:lstStyle/>
          <a:p>
            <a:r>
              <a:rPr lang="it-IT" dirty="0" smtClean="0"/>
              <a:t>VISUALIZZAZIONE DATI</a:t>
            </a:r>
            <a:endParaRPr lang="it-IT" dirty="0"/>
          </a:p>
        </p:txBody>
      </p:sp>
      <p:pic>
        <p:nvPicPr>
          <p:cNvPr id="1026" name="Picture 2" descr="C:\Users\Lorenzo\Pictures\grafic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077943" cy="420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8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008112"/>
          </a:xfrm>
        </p:spPr>
        <p:txBody>
          <a:bodyPr>
            <a:normAutofit/>
          </a:bodyPr>
          <a:lstStyle/>
          <a:p>
            <a:r>
              <a:rPr lang="it-IT" dirty="0" smtClean="0"/>
              <a:t>IDEA PER IL DEAD </a:t>
            </a:r>
            <a:r>
              <a:rPr lang="en-US" dirty="0" smtClean="0"/>
              <a:t>RECKONING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79138" y="1636856"/>
            <a:ext cx="7049246" cy="3376319"/>
          </a:xfrm>
        </p:spPr>
        <p:txBody>
          <a:bodyPr>
            <a:noAutofit/>
          </a:bodyPr>
          <a:lstStyle/>
          <a:p>
            <a:pPr algn="l"/>
            <a:endParaRPr lang="it-IT" sz="1400" dirty="0" smtClean="0"/>
          </a:p>
          <a:p>
            <a:pPr algn="l"/>
            <a:endParaRPr lang="it-IT" sz="1400" dirty="0"/>
          </a:p>
        </p:txBody>
      </p:sp>
      <p:pic>
        <p:nvPicPr>
          <p:cNvPr id="2051" name="Picture 3" descr="C:\Users\Lorenzo\Pictures\SD Ya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4037856" cy="45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orenzo\Pictures\pola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603" y="1599137"/>
            <a:ext cx="3984580" cy="445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68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nde">
  <a:themeElements>
    <a:clrScheme name="Ond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nde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nde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270</TotalTime>
  <Words>205</Words>
  <Application>Microsoft Office PowerPoint</Application>
  <PresentationFormat>Presentazione su schermo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Onde</vt:lpstr>
      <vt:lpstr> Programmazione e Amministrazione di Sistema Progetto C#</vt:lpstr>
      <vt:lpstr>Presentazione standard di PowerPoint</vt:lpstr>
      <vt:lpstr>ACQUISIZIONE DATI</vt:lpstr>
      <vt:lpstr>Finestra di 500 campioni</vt:lpstr>
      <vt:lpstr>Gestione delle finestre sovrapposte</vt:lpstr>
      <vt:lpstr>Gestione degli eventi a cavallo delle finestre</vt:lpstr>
      <vt:lpstr>VISUALIZZAZIONE DATI</vt:lpstr>
      <vt:lpstr>VISUALIZZAZIONE DATI</vt:lpstr>
      <vt:lpstr>IDEA PER IL DEAD RECKONING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Fenili</dc:creator>
  <cp:lastModifiedBy>Lorenzo Fenili</cp:lastModifiedBy>
  <cp:revision>18</cp:revision>
  <dcterms:created xsi:type="dcterms:W3CDTF">2015-01-28T08:47:20Z</dcterms:created>
  <dcterms:modified xsi:type="dcterms:W3CDTF">2015-01-28T13:38:34Z</dcterms:modified>
</cp:coreProperties>
</file>