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094b2c2d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094b2c2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094b2c2d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094b2c2d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094b2c2d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094b2c2d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c670b198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5c670b198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5cd3e6f3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5cd3e6f3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94b2c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94b2c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94b2c2d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094b2c2d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A Graph Database uses graphs to store and display relationships between the data.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There are nodes and arrows: The nodes represent the entity such as a person. They can have any number of properties.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The arrows represent the relationship between two nodes. They always have a direction, a type, a start node and an end node.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Moreover relationships can have properties, just as nodes. A node can have any number of relationship with another node.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Graph Databases can use algorithms from 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c670b19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c670b19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c670b19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5c670b1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afcb540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afcb540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Geschwindigkeit von Queries ist abhängig von der Größe des Graphenabschnitts, der durchlaufen wird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Nicht für Business Data Warehouse ähnliche Anwendungen geeignet, da dort viele Facettenreiche Queries laufe (Alle Kunden in den letzten drei Monaten mit einem Bestellwert von über x, die Artikel y gekauft haben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Nicht so gut skalierbar: Einige Graph DBMS können nicht System/Serverübergreifend laufen sondern erfordern das Speichern der Daten auf einem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094b2c2d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094b2c2d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94b2c2d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94b2c2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c670b198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c670b198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NerdyStuff/Other_Databas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eo4j.com/developer/graph-databas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Other Databases: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Graph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Movie Research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Benno Grimm, Anna-Lena Richert, Marcel Mertens &amp; Anton Ochel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Umsetzung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Umsetzung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Docker Container mit neo4j auf Linux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.tsv Datei der IMDb heruntergeladen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Über MariaDB eine relationale Datenbank aus der .tsv erstellt, um dann aus der Datenbank eine .csv zu exportieren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Der Datensatz musste erst bereinigt werden, da viele fehlerhafte Einträge vorhanden waren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Aus der .csv mithilfe von Cypher eine Graphdatenbank erstellt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Ergebnisse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Fazit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Es funktioniert (naja)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Cypher ist super (also es tut halt irgendwas)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Erkenntnisgewinn?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Mit Graph Datenbank gearbeitet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Beziehungen zwischen Daten genutzt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Einige komplexe Sachen nicht umgesetzt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IMDb Chaos genossen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Repository &amp; Dokumentation</a:t>
            </a:r>
            <a:endParaRPr/>
          </a:p>
        </p:txBody>
      </p:sp>
      <p:sp>
        <p:nvSpPr>
          <p:cNvPr id="151" name="Google Shape;151;p26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Das Repository mit der Dokumentation kann hier gefunden werden: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https://github.com/NerdyStuff/Other_Databases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ist eine Graph Datenbank?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Graph Datenbank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Daten werden in Graphen gespeichert und dargestellt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Es gibt Knoten und Linien: Knoten stellen Entitäten dar und Linien stellen Beziehungen 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 Knoten kann beliebig viele Eigenschaften haben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 Beziehung hat immer eine Richtung, eine Art, einen Startknoten und einen Endknoten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Beziehungen können außerdem noch Eigenschaften haben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Jeder Knoten kann beliebig viele Beziehungen mit anderen Knoten haben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64325" y="1211350"/>
            <a:ext cx="2035800" cy="218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6A737D"/>
                </a:solidFill>
                <a:highlight>
                  <a:srgbClr val="FFFFFF"/>
                </a:highlight>
              </a:rPr>
              <a:t>"A graph database is a database designed to treat the relationships between data as equally important to the data itself." </a:t>
            </a:r>
            <a:endParaRPr sz="1200">
              <a:solidFill>
                <a:srgbClr val="6A737D"/>
              </a:solidFill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6A737D"/>
                </a:solidFill>
                <a:highlight>
                  <a:srgbClr val="FFFFFF"/>
                </a:highlight>
              </a:rPr>
              <a:t>- </a:t>
            </a:r>
            <a:r>
              <a:rPr lang="de" sz="12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Neo4j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miro.medium.com/max/3200/1*8gfjhDxqnyk-1PXWP-3eFg.jpeg"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287" y="262426"/>
            <a:ext cx="6263424" cy="39979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733000" y="4338000"/>
            <a:ext cx="3678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Abb.: Daten repräsentiert in einem Graph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 title="Tes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50" y="946566"/>
            <a:ext cx="3445174" cy="32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425" y="1171148"/>
            <a:ext cx="3899049" cy="28011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718100" y="4250675"/>
            <a:ext cx="3445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Abb.: Übersetzungen von Titeln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853400" y="4250675"/>
            <a:ext cx="38991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Abb.: Staffeln im Bezug auf Serien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Vor- und Nachteile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Die Geschwindigkeit lässt auch bei größeren Datenmengen nicht nach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Man kann sehr schnell und einfach nach/über Beziehungen suchen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Die Beziehungen sind indexiert, weshalb die Datenbank beim Auslesen sehr schnell ist</a:t>
            </a:r>
            <a:endParaRPr/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Für Analysen, die einen großen Bereich umfassen, ist ein Graph nicht geeignet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Die Datenbank ist nicht für die Business Daten im Sinne eines Business Data Warehouses geeignet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Nicht so gut skalierbar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IMDb Datenbank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Relationale Datenbank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Konvertierung in Graphdatenbank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Herstellung von Beziehungen zwischen Filmen, Schauspielern, Regisseuren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Arbeiten mit Datensätzen, Erkenntnisgewinn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⇒ Was für einen Erkenntnisgewinn?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wollen wir herausfinden?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Beziehungen zwischen Knoten nutzen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Beliebte Schauspielerkombinationen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Schauspieler-Regisseur-Paare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Erfolgreiche Genres von Schauspielern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Klassische</a:t>
            </a:r>
            <a:r>
              <a:rPr lang="de"/>
              <a:t> Abfragen?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Filme/Monat über die Zeitspanne der Daten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Erfahrungen mit Graphdatenbanken, Vor- &amp; Nachteile ausloten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