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062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8F8-82FC-463C-BCFA-A9902BF0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C561-BF29-4D75-B78A-625CCED4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B765-84C7-4A9B-A8E2-B7C95B8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A719-7369-4361-AF43-A3589BD0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094C-537C-400B-B517-95643BE9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4D91-F6E2-4970-B495-03EDE14B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84EA-46AC-464D-B211-FFA8B588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35FA-CADD-45A4-AE4A-B1BB8DDC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2FC7-B047-4EF2-A691-6A201D23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04A3-835E-414C-A1BA-1F943A9B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B0B58-6F1A-4269-AD36-C2059FD4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E3FCC-F732-43FB-A818-9A5E2864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79B-CE28-45CE-AD98-631B4A77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640B-3CE4-4253-A7E6-97294F65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46C4-6941-489B-A2D0-190ECC0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9EC2-88B0-4AE7-B612-9692A3F6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5F29-4223-49D7-A955-46CA63E7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E5D-5770-49FA-9270-8368C67F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6435-A9E9-4179-831F-C3E32AA1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C74C-1963-4F1D-985D-8273CD1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2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1F0-6BE7-47F0-97F7-D1E1360D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7CF1E-CBE8-437C-A62A-42787C72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37FB-F26D-4016-A415-38A45D7E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782D-88FB-4400-A939-00E58189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9FE9-59A8-4F3F-808F-35101D5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97AF-5BE5-4B6A-AF64-F989AE8D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88C1-A5C8-4FC7-84DB-7D3397E7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92D9-026C-481F-84D2-75FB9DA46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4DFC-DD36-4F9C-A5B8-76323102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EC65E-8A62-46C2-B071-A7454197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66A2-1EE6-4E80-BD3D-E7FA8956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FCC5-4ECA-4D8A-97F3-F1B048AF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83B0-029D-4D99-B6AB-85D77B7C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B21F-22B6-4B05-860F-43C89371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7FD4C-50F5-42C0-89A8-DBE5B0F4F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1FCD8-DC6B-4A65-AFA9-F4526163B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8468-48F8-4D42-9C96-AEDB846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32BED-3F6F-4ABC-BDA8-BC86441A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03A98-B760-4AC4-B637-E0B5A9B3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6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1C29-9A05-4EEE-9342-CB280C1D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902E8-7DE6-4280-A148-267B323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CAD27-1E22-40B9-8465-F7C5633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E064-F847-44CB-B4D0-0F5A838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5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6CF1-AA50-4A37-BADE-4BAD591E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F3A95-D28E-4CD0-91F8-3D37A683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00B6-F635-4F4C-9473-09D50EAC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45-FD25-45AC-98F3-DD235DF0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74D-1365-4F8E-BA8E-B750DFEE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CA55-5C97-483B-A546-3773D5A2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D5AD-74BF-420E-90AC-FF5DA5A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3A3E2-951B-404C-A87B-EF04897B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1483-668C-4796-B15B-794833AC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B0F-06DA-4870-8718-D3223B0D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B5B6E-A5BD-4C1D-AA49-FEED6611B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2E57E-A3E0-41B0-9692-701E563B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715C-A868-44FF-ADC4-EC30F8A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E3BB-D9A8-435E-986B-FE753D3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02A7-372D-405F-ADEE-3378103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DF684-BA3E-4B37-818B-EAB20738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4578-C56A-4FE6-8C4A-AF9CCC25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0E9D-A14C-401C-AD14-372448584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CC17-CFBA-41B1-A04C-160D7414BB09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278A-0A9F-452B-89B7-DF27585C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0034-EF38-47B7-BD10-03158EC5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434B-BC78-41CA-BD03-9D76D6E5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enician alphabet - Wikipedia">
            <a:extLst>
              <a:ext uri="{FF2B5EF4-FFF2-40B4-BE49-F238E27FC236}">
                <a16:creationId xmlns:a16="http://schemas.microsoft.com/office/drawing/2014/main" id="{1F02B5AA-747E-41F0-811F-B7E50753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0"/>
            <a:ext cx="7634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28F74-6356-4DFE-93E4-FB82C492425D}"/>
              </a:ext>
            </a:extLst>
          </p:cNvPr>
          <p:cNvSpPr txBox="1"/>
          <p:nvPr/>
        </p:nvSpPr>
        <p:spPr>
          <a:xfrm>
            <a:off x="0" y="1524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Phoenician</a:t>
            </a:r>
          </a:p>
        </p:txBody>
      </p:sp>
    </p:spTree>
    <p:extLst>
      <p:ext uri="{BB962C8B-B14F-4D97-AF65-F5344CB8AC3E}">
        <p14:creationId xmlns:p14="http://schemas.microsoft.com/office/powerpoint/2010/main" val="210862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Greek Alphabet Lowercase Vector - Download Free Vectors, Clipart  Graphics &amp; Vector Art">
            <a:extLst>
              <a:ext uri="{FF2B5EF4-FFF2-40B4-BE49-F238E27FC236}">
                <a16:creationId xmlns:a16="http://schemas.microsoft.com/office/drawing/2014/main" id="{D5C92325-3930-42CF-8251-2EEA8809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F0C8F-78BA-4FB1-8155-50B0DB51C345}"/>
              </a:ext>
            </a:extLst>
          </p:cNvPr>
          <p:cNvSpPr txBox="1"/>
          <p:nvPr/>
        </p:nvSpPr>
        <p:spPr>
          <a:xfrm>
            <a:off x="279400" y="330200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Greek</a:t>
            </a:r>
          </a:p>
        </p:txBody>
      </p:sp>
    </p:spTree>
    <p:extLst>
      <p:ext uri="{BB962C8B-B14F-4D97-AF65-F5344CB8AC3E}">
        <p14:creationId xmlns:p14="http://schemas.microsoft.com/office/powerpoint/2010/main" val="36840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turama Alien Alphabet">
            <a:extLst>
              <a:ext uri="{FF2B5EF4-FFF2-40B4-BE49-F238E27FC236}">
                <a16:creationId xmlns:a16="http://schemas.microsoft.com/office/drawing/2014/main" id="{F7B442CB-DC84-41F9-B669-1EFCD9B4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60487"/>
            <a:ext cx="7645400" cy="43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ABF92-2C00-472F-B623-7231C99086EF}"/>
              </a:ext>
            </a:extLst>
          </p:cNvPr>
          <p:cNvSpPr txBox="1"/>
          <p:nvPr/>
        </p:nvSpPr>
        <p:spPr>
          <a:xfrm>
            <a:off x="114300" y="12700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Futurama</a:t>
            </a:r>
          </a:p>
        </p:txBody>
      </p:sp>
    </p:spTree>
    <p:extLst>
      <p:ext uri="{BB962C8B-B14F-4D97-AF65-F5344CB8AC3E}">
        <p14:creationId xmlns:p14="http://schemas.microsoft.com/office/powerpoint/2010/main" val="177024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cient Egyptian Alphabet - History for Kids">
            <a:extLst>
              <a:ext uri="{FF2B5EF4-FFF2-40B4-BE49-F238E27FC236}">
                <a16:creationId xmlns:a16="http://schemas.microsoft.com/office/drawing/2014/main" id="{9DA21B2A-89C4-4C12-895F-CB6DF846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77" y="444500"/>
            <a:ext cx="909124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CF369-C35E-4C4F-B8D9-3ED2593208B8}"/>
              </a:ext>
            </a:extLst>
          </p:cNvPr>
          <p:cNvSpPr txBox="1"/>
          <p:nvPr/>
        </p:nvSpPr>
        <p:spPr>
          <a:xfrm>
            <a:off x="215900" y="75168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Egyptian</a:t>
            </a:r>
          </a:p>
        </p:txBody>
      </p:sp>
    </p:spTree>
    <p:extLst>
      <p:ext uri="{BB962C8B-B14F-4D97-AF65-F5344CB8AC3E}">
        <p14:creationId xmlns:p14="http://schemas.microsoft.com/office/powerpoint/2010/main" val="83657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unic Alphabet | Runic alphabet, Rune alphabet, Viking runes alphabet">
            <a:extLst>
              <a:ext uri="{FF2B5EF4-FFF2-40B4-BE49-F238E27FC236}">
                <a16:creationId xmlns:a16="http://schemas.microsoft.com/office/drawing/2014/main" id="{3718BB57-8760-4E8E-9686-2D43ABDAD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1" y="812801"/>
            <a:ext cx="10955178" cy="523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Tisch</dc:creator>
  <cp:lastModifiedBy>John Tisch</cp:lastModifiedBy>
  <cp:revision>3</cp:revision>
  <dcterms:created xsi:type="dcterms:W3CDTF">2021-03-19T19:19:21Z</dcterms:created>
  <dcterms:modified xsi:type="dcterms:W3CDTF">2021-03-19T19:27:27Z</dcterms:modified>
</cp:coreProperties>
</file>