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D713E-F1CD-4F9B-8D0B-BB087B6E4920}" v="7" dt="2021-04-10T19:49:30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isch" userId="8fdeb0f6422c38f7" providerId="LiveId" clId="{D99C43A2-B77E-4B93-9D4C-77F5EB6050AC}"/>
    <pc:docChg chg="undo custSel modSld">
      <pc:chgData name="John Tisch" userId="8fdeb0f6422c38f7" providerId="LiveId" clId="{D99C43A2-B77E-4B93-9D4C-77F5EB6050AC}" dt="2021-03-07T17:20:12.103" v="582" actId="1076"/>
      <pc:docMkLst>
        <pc:docMk/>
      </pc:docMkLst>
      <pc:sldChg chg="addSp delSp modSp mod">
        <pc:chgData name="John Tisch" userId="8fdeb0f6422c38f7" providerId="LiveId" clId="{D99C43A2-B77E-4B93-9D4C-77F5EB6050AC}" dt="2021-03-07T17:20:12.103" v="582" actId="1076"/>
        <pc:sldMkLst>
          <pc:docMk/>
          <pc:sldMk cId="253143983" sldId="256"/>
        </pc:sldMkLst>
        <pc:spChg chg="add mod">
          <ac:chgData name="John Tisch" userId="8fdeb0f6422c38f7" providerId="LiveId" clId="{D99C43A2-B77E-4B93-9D4C-77F5EB6050AC}" dt="2021-03-06T18:59:22.043" v="537" actId="14861"/>
          <ac:spMkLst>
            <pc:docMk/>
            <pc:sldMk cId="253143983" sldId="256"/>
            <ac:spMk id="2" creationId="{E30C0DD2-EEBA-43AE-9188-1579F3248B88}"/>
          </ac:spMkLst>
        </pc:spChg>
        <pc:picChg chg="add del mod">
          <ac:chgData name="John Tisch" userId="8fdeb0f6422c38f7" providerId="LiveId" clId="{D99C43A2-B77E-4B93-9D4C-77F5EB6050AC}" dt="2021-03-07T17:20:12.103" v="582" actId="1076"/>
          <ac:picMkLst>
            <pc:docMk/>
            <pc:sldMk cId="253143983" sldId="256"/>
            <ac:picMk id="3" creationId="{D01D4B08-A3FD-4B7A-B62A-631274B9DEDF}"/>
          </ac:picMkLst>
        </pc:picChg>
      </pc:sldChg>
    </pc:docChg>
  </pc:docChgLst>
  <pc:docChgLst>
    <pc:chgData name="John Tisch" userId="8fdeb0f6422c38f7" providerId="LiveId" clId="{316C6AAA-A299-47F3-8A19-C22476FC898E}"/>
    <pc:docChg chg="custSel modSld">
      <pc:chgData name="John Tisch" userId="8fdeb0f6422c38f7" providerId="LiveId" clId="{316C6AAA-A299-47F3-8A19-C22476FC898E}" dt="2021-02-14T16:28:50.175" v="120" actId="338"/>
      <pc:docMkLst>
        <pc:docMk/>
      </pc:docMkLst>
      <pc:sldChg chg="addSp delSp modSp mod">
        <pc:chgData name="John Tisch" userId="8fdeb0f6422c38f7" providerId="LiveId" clId="{316C6AAA-A299-47F3-8A19-C22476FC898E}" dt="2021-02-14T16:28:50.175" v="120" actId="338"/>
        <pc:sldMkLst>
          <pc:docMk/>
          <pc:sldMk cId="253143983" sldId="256"/>
        </pc:sldMkLst>
        <pc:spChg chg="add del mod topLvl">
          <ac:chgData name="John Tisch" userId="8fdeb0f6422c38f7" providerId="LiveId" clId="{316C6AAA-A299-47F3-8A19-C22476FC898E}" dt="2021-02-14T16:22:02.768" v="94" actId="478"/>
          <ac:spMkLst>
            <pc:docMk/>
            <pc:sldMk cId="253143983" sldId="256"/>
            <ac:spMk id="4" creationId="{91ABAFB7-EF58-4BDF-9AFB-15577FAF5D00}"/>
          </ac:spMkLst>
        </pc:spChg>
        <pc:spChg chg="add mod topLvl">
          <ac:chgData name="John Tisch" userId="8fdeb0f6422c38f7" providerId="LiveId" clId="{316C6AAA-A299-47F3-8A19-C22476FC898E}" dt="2021-02-14T16:28:50.175" v="120" actId="338"/>
          <ac:spMkLst>
            <pc:docMk/>
            <pc:sldMk cId="253143983" sldId="256"/>
            <ac:spMk id="11" creationId="{E54089F8-3FCE-4E8E-AF33-504E895E417F}"/>
          </ac:spMkLst>
        </pc:spChg>
        <pc:grpChg chg="add del mod">
          <ac:chgData name="John Tisch" userId="8fdeb0f6422c38f7" providerId="LiveId" clId="{316C6AAA-A299-47F3-8A19-C22476FC898E}" dt="2021-02-14T16:15:06.172" v="18" actId="165"/>
          <ac:grpSpMkLst>
            <pc:docMk/>
            <pc:sldMk cId="253143983" sldId="256"/>
            <ac:grpSpMk id="9" creationId="{94612DB3-FB3A-4275-94D3-9AB5E8168E5B}"/>
          </ac:grpSpMkLst>
        </pc:grpChg>
        <pc:grpChg chg="add del mod">
          <ac:chgData name="John Tisch" userId="8fdeb0f6422c38f7" providerId="LiveId" clId="{316C6AAA-A299-47F3-8A19-C22476FC898E}" dt="2021-02-14T16:28:25.748" v="117" actId="165"/>
          <ac:grpSpMkLst>
            <pc:docMk/>
            <pc:sldMk cId="253143983" sldId="256"/>
            <ac:grpSpMk id="16" creationId="{EB53CC81-5ABC-4933-A8D8-5C3BA47A997F}"/>
          </ac:grpSpMkLst>
        </pc:grpChg>
        <pc:grpChg chg="add mod">
          <ac:chgData name="John Tisch" userId="8fdeb0f6422c38f7" providerId="LiveId" clId="{316C6AAA-A299-47F3-8A19-C22476FC898E}" dt="2021-02-14T16:28:50.175" v="120" actId="338"/>
          <ac:grpSpMkLst>
            <pc:docMk/>
            <pc:sldMk cId="253143983" sldId="256"/>
            <ac:grpSpMk id="17" creationId="{0F5A3E0B-C201-4F7D-9CF2-D7BA6761CB8F}"/>
          </ac:grpSpMkLst>
        </pc:grpChg>
        <pc:picChg chg="add del mod topLvl">
          <ac:chgData name="John Tisch" userId="8fdeb0f6422c38f7" providerId="LiveId" clId="{316C6AAA-A299-47F3-8A19-C22476FC898E}" dt="2021-02-14T16:22:05.001" v="95" actId="478"/>
          <ac:picMkLst>
            <pc:docMk/>
            <pc:sldMk cId="253143983" sldId="256"/>
            <ac:picMk id="3" creationId="{B2692421-9044-491A-8776-FA1D25AF4DE3}"/>
          </ac:picMkLst>
        </pc:picChg>
        <pc:picChg chg="add mod topLvl">
          <ac:chgData name="John Tisch" userId="8fdeb0f6422c38f7" providerId="LiveId" clId="{316C6AAA-A299-47F3-8A19-C22476FC898E}" dt="2021-02-14T16:28:50.175" v="120" actId="338"/>
          <ac:picMkLst>
            <pc:docMk/>
            <pc:sldMk cId="253143983" sldId="256"/>
            <ac:picMk id="10" creationId="{D4930716-645F-4EB8-AB98-F3884955FF39}"/>
          </ac:picMkLst>
        </pc:picChg>
        <pc:cxnChg chg="add del">
          <ac:chgData name="John Tisch" userId="8fdeb0f6422c38f7" providerId="LiveId" clId="{316C6AAA-A299-47F3-8A19-C22476FC898E}" dt="2021-02-14T16:14:12.746" v="14" actId="478"/>
          <ac:cxnSpMkLst>
            <pc:docMk/>
            <pc:sldMk cId="253143983" sldId="256"/>
            <ac:cxnSpMk id="6" creationId="{37495A39-A4D3-4060-90F2-37E4548FAC44}"/>
          </ac:cxnSpMkLst>
        </pc:cxnChg>
        <pc:cxnChg chg="add del">
          <ac:chgData name="John Tisch" userId="8fdeb0f6422c38f7" providerId="LiveId" clId="{316C6AAA-A299-47F3-8A19-C22476FC898E}" dt="2021-02-14T16:14:16.878" v="15" actId="478"/>
          <ac:cxnSpMkLst>
            <pc:docMk/>
            <pc:sldMk cId="253143983" sldId="256"/>
            <ac:cxnSpMk id="8" creationId="{17126503-FF70-4430-BCB3-A06BB1D21838}"/>
          </ac:cxnSpMkLst>
        </pc:cxnChg>
        <pc:cxnChg chg="add del">
          <ac:chgData name="John Tisch" userId="8fdeb0f6422c38f7" providerId="LiveId" clId="{316C6AAA-A299-47F3-8A19-C22476FC898E}" dt="2021-02-14T16:24:03.709" v="114" actId="478"/>
          <ac:cxnSpMkLst>
            <pc:docMk/>
            <pc:sldMk cId="253143983" sldId="256"/>
            <ac:cxnSpMk id="13" creationId="{DD01E94D-B49C-4E32-A342-3295CEF1408A}"/>
          </ac:cxnSpMkLst>
        </pc:cxnChg>
        <pc:cxnChg chg="add del">
          <ac:chgData name="John Tisch" userId="8fdeb0f6422c38f7" providerId="LiveId" clId="{316C6AAA-A299-47F3-8A19-C22476FC898E}" dt="2021-02-14T16:24:00.494" v="113" actId="478"/>
          <ac:cxnSpMkLst>
            <pc:docMk/>
            <pc:sldMk cId="253143983" sldId="256"/>
            <ac:cxnSpMk id="15" creationId="{ECB1B360-1B7A-4A2A-9532-6D2395852273}"/>
          </ac:cxnSpMkLst>
        </pc:cxnChg>
      </pc:sldChg>
    </pc:docChg>
  </pc:docChgLst>
  <pc:docChgLst>
    <pc:chgData name="John Tisch" userId="8fdeb0f6422c38f7" providerId="LiveId" clId="{BFED713E-F1CD-4F9B-8D0B-BB087B6E4920}"/>
    <pc:docChg chg="custSel modSld">
      <pc:chgData name="John Tisch" userId="8fdeb0f6422c38f7" providerId="LiveId" clId="{BFED713E-F1CD-4F9B-8D0B-BB087B6E4920}" dt="2021-04-10T19:49:30.529" v="38" actId="1076"/>
      <pc:docMkLst>
        <pc:docMk/>
      </pc:docMkLst>
      <pc:sldChg chg="addSp modSp mod">
        <pc:chgData name="John Tisch" userId="8fdeb0f6422c38f7" providerId="LiveId" clId="{BFED713E-F1CD-4F9B-8D0B-BB087B6E4920}" dt="2021-04-10T19:49:30.529" v="38" actId="1076"/>
        <pc:sldMkLst>
          <pc:docMk/>
          <pc:sldMk cId="253143983" sldId="256"/>
        </pc:sldMkLst>
        <pc:spChg chg="mod">
          <ac:chgData name="John Tisch" userId="8fdeb0f6422c38f7" providerId="LiveId" clId="{BFED713E-F1CD-4F9B-8D0B-BB087B6E4920}" dt="2021-04-10T19:48:47.281" v="3" actId="1076"/>
          <ac:spMkLst>
            <pc:docMk/>
            <pc:sldMk cId="253143983" sldId="256"/>
            <ac:spMk id="2" creationId="{E30C0DD2-EEBA-43AE-9188-1579F3248B88}"/>
          </ac:spMkLst>
        </pc:spChg>
        <pc:spChg chg="add mod">
          <ac:chgData name="John Tisch" userId="8fdeb0f6422c38f7" providerId="LiveId" clId="{BFED713E-F1CD-4F9B-8D0B-BB087B6E4920}" dt="2021-04-10T19:49:03.437" v="34" actId="1076"/>
          <ac:spMkLst>
            <pc:docMk/>
            <pc:sldMk cId="253143983" sldId="256"/>
            <ac:spMk id="4" creationId="{C4F94DFD-1A01-45A9-A6E8-7A5E9D629E15}"/>
          </ac:spMkLst>
        </pc:spChg>
        <pc:spChg chg="mod">
          <ac:chgData name="John Tisch" userId="8fdeb0f6422c38f7" providerId="LiveId" clId="{BFED713E-F1CD-4F9B-8D0B-BB087B6E4920}" dt="2021-04-10T19:48:44.859" v="2" actId="1076"/>
          <ac:spMkLst>
            <pc:docMk/>
            <pc:sldMk cId="253143983" sldId="256"/>
            <ac:spMk id="11" creationId="{E54089F8-3FCE-4E8E-AF33-504E895E417F}"/>
          </ac:spMkLst>
        </pc:spChg>
        <pc:spChg chg="mod">
          <ac:chgData name="John Tisch" userId="8fdeb0f6422c38f7" providerId="LiveId" clId="{BFED713E-F1CD-4F9B-8D0B-BB087B6E4920}" dt="2021-04-10T19:49:24.161" v="36"/>
          <ac:spMkLst>
            <pc:docMk/>
            <pc:sldMk cId="253143983" sldId="256"/>
            <ac:spMk id="13" creationId="{2CFBB9FC-F0D3-4E2D-A020-FF05408BAC34}"/>
          </ac:spMkLst>
        </pc:spChg>
        <pc:spChg chg="mod">
          <ac:chgData name="John Tisch" userId="8fdeb0f6422c38f7" providerId="LiveId" clId="{BFED713E-F1CD-4F9B-8D0B-BB087B6E4920}" dt="2021-04-10T19:49:24.161" v="36"/>
          <ac:spMkLst>
            <pc:docMk/>
            <pc:sldMk cId="253143983" sldId="256"/>
            <ac:spMk id="14" creationId="{350594E2-C733-4500-ABAA-8F1E9ACC210F}"/>
          </ac:spMkLst>
        </pc:spChg>
        <pc:grpChg chg="add mod">
          <ac:chgData name="John Tisch" userId="8fdeb0f6422c38f7" providerId="LiveId" clId="{BFED713E-F1CD-4F9B-8D0B-BB087B6E4920}" dt="2021-04-10T19:49:28.091" v="37" actId="1076"/>
          <ac:grpSpMkLst>
            <pc:docMk/>
            <pc:sldMk cId="253143983" sldId="256"/>
            <ac:grpSpMk id="9" creationId="{2FAE72A5-9050-49F4-8EBF-AE9967EA35DC}"/>
          </ac:grpSpMkLst>
        </pc:grpChg>
        <pc:grpChg chg="mod">
          <ac:chgData name="John Tisch" userId="8fdeb0f6422c38f7" providerId="LiveId" clId="{BFED713E-F1CD-4F9B-8D0B-BB087B6E4920}" dt="2021-04-10T19:48:44.859" v="2" actId="1076"/>
          <ac:grpSpMkLst>
            <pc:docMk/>
            <pc:sldMk cId="253143983" sldId="256"/>
            <ac:grpSpMk id="17" creationId="{0F5A3E0B-C201-4F7D-9CF2-D7BA6761CB8F}"/>
          </ac:grpSpMkLst>
        </pc:grpChg>
        <pc:picChg chg="mod">
          <ac:chgData name="John Tisch" userId="8fdeb0f6422c38f7" providerId="LiveId" clId="{BFED713E-F1CD-4F9B-8D0B-BB087B6E4920}" dt="2021-04-10T19:49:30.529" v="38" actId="1076"/>
          <ac:picMkLst>
            <pc:docMk/>
            <pc:sldMk cId="253143983" sldId="256"/>
            <ac:picMk id="3" creationId="{D01D4B08-A3FD-4B7A-B62A-631274B9DEDF}"/>
          </ac:picMkLst>
        </pc:picChg>
        <pc:picChg chg="mod">
          <ac:chgData name="John Tisch" userId="8fdeb0f6422c38f7" providerId="LiveId" clId="{BFED713E-F1CD-4F9B-8D0B-BB087B6E4920}" dt="2021-04-10T19:48:44.859" v="2" actId="1076"/>
          <ac:picMkLst>
            <pc:docMk/>
            <pc:sldMk cId="253143983" sldId="256"/>
            <ac:picMk id="10" creationId="{D4930716-645F-4EB8-AB98-F3884955FF39}"/>
          </ac:picMkLst>
        </pc:picChg>
        <pc:picChg chg="mod">
          <ac:chgData name="John Tisch" userId="8fdeb0f6422c38f7" providerId="LiveId" clId="{BFED713E-F1CD-4F9B-8D0B-BB087B6E4920}" dt="2021-04-10T19:49:24.161" v="36"/>
          <ac:picMkLst>
            <pc:docMk/>
            <pc:sldMk cId="253143983" sldId="256"/>
            <ac:picMk id="12" creationId="{CCF26918-7751-42CF-82E4-E428AFDAA9D4}"/>
          </ac:picMkLst>
        </pc:picChg>
        <pc:picChg chg="mod">
          <ac:chgData name="John Tisch" userId="8fdeb0f6422c38f7" providerId="LiveId" clId="{BFED713E-F1CD-4F9B-8D0B-BB087B6E4920}" dt="2021-04-10T19:48:43.016" v="1" actId="1076"/>
          <ac:picMkLst>
            <pc:docMk/>
            <pc:sldMk cId="253143983" sldId="256"/>
            <ac:picMk id="1026" creationId="{858925FB-F60E-495F-AE2E-E51714D814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5CFC-1E5B-44E1-9372-6FEC451E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690E3-A8F3-46C1-8ABD-C099C2065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0471-7C89-4149-B6AC-B03B6EF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3EDB-DD82-4FB7-AD86-98F3D35B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FC3E-3F49-4B07-80B9-004CF778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66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4EB2-0013-4F3A-8EFE-99709F7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E4D09-76A1-4083-8B40-73369CFB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3966-A320-4840-BDEF-24985E60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2C7B-F76C-4ABF-A43A-BDA82BA6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FD03-BD92-450E-9891-F76D84F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0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E4A3A-11C1-4301-8DD8-6EAD3CA95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48761-FE80-48E3-8F60-F09092B03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B910-EBAE-4661-A99C-4A25E22F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01E9-8499-40B7-8437-A6A17CD4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75C0-3557-4A3F-8334-DD42E72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9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08E-5DBF-4170-9FBC-35DFDF5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0005-AD1A-4D59-8D85-707F9C64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C4EA-33C3-4235-8BA1-ACF669A2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C523-1029-49E9-B02B-6CD89244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468E-5233-4BF5-95B2-A45C8B76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D9C5-64D6-4A36-9140-2470BE6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9D74-5A81-4998-9BCC-5E8FA48F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E180-4FB2-48EE-82A0-9282513D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FF7E-DDA9-4345-AA92-CC3A2027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2EB3-24DC-4CB8-85E5-63856F5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AFD5-2A13-4E39-8A34-29C1BE17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45BC-E776-477B-90DB-5D90E2A9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F292-20B4-425E-BF0B-DFE49CD7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F01-7EEC-4FF7-85B3-5B5C5580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6278-7B4A-4B89-82D7-9794443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124D-5326-4E2B-AFFA-B4C27F37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B56-8C1E-4AB8-970C-B2FC2D33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5005-922D-4E80-996C-B6A0E7B1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E93D7-1A0E-4C87-94AA-7172DBFB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5ED94-0D1E-45B3-B365-CA7DED7DF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63CA5-2371-4AA7-A852-2FA71477F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6EB18-F4D6-4013-AB6A-34F71C54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ADD1D-CC5E-4534-90C3-4832E460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B9621-C555-4DEC-9DBA-DE23F5FE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8167-0DC5-4A74-A0B4-661378AC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ED427-2E17-4820-9D1A-22258A2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4AC3A-A0FA-4D5B-AC50-A325E4CC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C5B6D-C9CC-424D-9C6C-DC5991CC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8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7989-8202-4ADA-9184-D03F71CC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2E6A5-BE19-4B77-9AA0-057873D3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F5AC-B3E4-4D25-8669-C5AE2C39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B474-4CEE-418F-A2D7-B85F8157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02E5-092E-419F-898E-99792AA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E7808-503D-4002-A1DA-37689E7DF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275AB-0DBB-4FE6-8CBB-CB503385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86E83-D2C6-467C-A269-456D3D9F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39B1-9B67-4FD3-A8A7-34129FCD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7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EC3D-04CA-4E7A-85FF-AC442697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F5E9E-2CDC-4300-BC70-D1BCBF1D9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4BF8-81AE-41B2-BF02-77BB83C8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0833-F04C-4BDC-B891-7BEC137B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5ABE-FC7E-4D23-BFC1-53F6E374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059A-ACFA-4AE0-B406-57A49F9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43112-5B2D-4F4C-B0EA-D7F30421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36E9-BBCA-486F-AB32-12B2B890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4F3D-211E-4DEB-B8D4-BD111CC2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04C1-D0AC-49A2-A48B-1EB8A720714B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12B9-7FC4-4A73-BE9F-43E51A64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42AA-9B8C-408A-85CC-DED46E71B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94F6-B6E9-4DE1-BAF6-8C255E832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kespeare Cartoon HD Stock Images | Shutterstock">
            <a:extLst>
              <a:ext uri="{FF2B5EF4-FFF2-40B4-BE49-F238E27FC236}">
                <a16:creationId xmlns:a16="http://schemas.microsoft.com/office/drawing/2014/main" id="{858925FB-F60E-495F-AE2E-E51714D81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87143" l="10000" r="90000">
                        <a14:foregroundMark x1="21154" y1="51429" x2="21538" y2="54286"/>
                        <a14:foregroundMark x1="62692" y1="54286" x2="59231" y2="57500"/>
                        <a14:foregroundMark x1="48846" y1="7500" x2="48846" y2="7500"/>
                        <a14:foregroundMark x1="45000" y1="5000" x2="46923" y2="4286"/>
                        <a14:foregroundMark x1="46538" y1="25714" x2="46538" y2="25714"/>
                        <a14:foregroundMark x1="28846" y1="27500" x2="28846" y2="27500"/>
                        <a14:foregroundMark x1="25385" y1="52500" x2="25385" y2="52500"/>
                        <a14:foregroundMark x1="18077" y1="50000" x2="18077" y2="50000"/>
                        <a14:foregroundMark x1="53846" y1="62143" x2="53846" y2="62143"/>
                        <a14:foregroundMark x1="30385" y1="56429" x2="30385" y2="56429"/>
                        <a14:foregroundMark x1="26538" y1="61071" x2="26538" y2="61071"/>
                        <a14:foregroundMark x1="26923" y1="60714" x2="26923" y2="60714"/>
                        <a14:foregroundMark x1="58846" y1="83929" x2="58846" y2="83929"/>
                        <a14:foregroundMark x1="28077" y1="60714" x2="28077" y2="60714"/>
                        <a14:foregroundMark x1="31154" y1="55000" x2="31154" y2="55000"/>
                        <a14:foregroundMark x1="28846" y1="60000" x2="28846" y2="60000"/>
                        <a14:foregroundMark x1="30000" y1="59286" x2="30000" y2="59286"/>
                        <a14:foregroundMark x1="27308" y1="65000" x2="27308" y2="65000"/>
                        <a14:foregroundMark x1="44615" y1="85714" x2="44615" y2="85714"/>
                        <a14:foregroundMark x1="50000" y1="87143" x2="50000" y2="8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11"/>
          <a:stretch/>
        </p:blipFill>
        <p:spPr bwMode="auto">
          <a:xfrm>
            <a:off x="1728284" y="179018"/>
            <a:ext cx="2476500" cy="25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F5A3E0B-C201-4F7D-9CF2-D7BA6761CB8F}"/>
              </a:ext>
            </a:extLst>
          </p:cNvPr>
          <p:cNvGrpSpPr/>
          <p:nvPr/>
        </p:nvGrpSpPr>
        <p:grpSpPr>
          <a:xfrm>
            <a:off x="-523354" y="-64861"/>
            <a:ext cx="2196276" cy="1918855"/>
            <a:chOff x="2150918" y="1321378"/>
            <a:chExt cx="2196276" cy="1918855"/>
          </a:xfrm>
        </p:grpSpPr>
        <p:pic>
          <p:nvPicPr>
            <p:cNvPr id="10" name="Picture 2" descr="Image result for top view biplane">
              <a:extLst>
                <a:ext uri="{FF2B5EF4-FFF2-40B4-BE49-F238E27FC236}">
                  <a16:creationId xmlns:a16="http://schemas.microsoft.com/office/drawing/2014/main" id="{D4930716-645F-4EB8-AB98-F3884955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1667">
              <a:off x="2941727" y="1571143"/>
              <a:ext cx="1405467" cy="140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4089F8-3FCE-4E8E-AF33-504E895E417F}"/>
                </a:ext>
              </a:extLst>
            </p:cNvPr>
            <p:cNvSpPr/>
            <p:nvPr/>
          </p:nvSpPr>
          <p:spPr>
            <a:xfrm>
              <a:off x="2150918" y="1321378"/>
              <a:ext cx="1918855" cy="19188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30C0DD2-EEBA-43AE-9188-1579F3248B88}"/>
              </a:ext>
            </a:extLst>
          </p:cNvPr>
          <p:cNvSpPr/>
          <p:nvPr/>
        </p:nvSpPr>
        <p:spPr>
          <a:xfrm>
            <a:off x="5007540" y="294815"/>
            <a:ext cx="843455" cy="843455"/>
          </a:xfrm>
          <a:prstGeom prst="ellipse">
            <a:avLst/>
          </a:prstGeom>
          <a:gradFill flip="none" rotWithShape="1">
            <a:gsLst>
              <a:gs pos="8000">
                <a:schemeClr val="accent1">
                  <a:tint val="66000"/>
                  <a:satMod val="160000"/>
                </a:schemeClr>
              </a:gs>
              <a:gs pos="4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Color Spray Paint Can In Flat Cartoon Style Isolated On White.. Royalty  Free Cliparts, Vectors, And Stock Illustration. Image 102256189.">
            <a:extLst>
              <a:ext uri="{FF2B5EF4-FFF2-40B4-BE49-F238E27FC236}">
                <a16:creationId xmlns:a16="http://schemas.microsoft.com/office/drawing/2014/main" id="{D01D4B08-A3FD-4B7A-B62A-631274B9D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625" b="85268" l="8000" r="78222">
                        <a14:foregroundMark x1="37778" y1="81696" x2="37778" y2="81696"/>
                        <a14:foregroundMark x1="54222" y1="81696" x2="54222" y2="81696"/>
                        <a14:foregroundMark x1="44444" y1="85268" x2="44444" y2="85268"/>
                        <a14:foregroundMark x1="33333" y1="37054" x2="33333" y2="37054"/>
                        <a14:foregroundMark x1="56000" y1="21875" x2="56000" y2="21875"/>
                        <a14:foregroundMark x1="70667" y1="39286" x2="70667" y2="39286"/>
                        <a14:foregroundMark x1="72889" y1="22768" x2="55111" y2="31696"/>
                        <a14:foregroundMark x1="63111" y1="15625" x2="63111" y2="15625"/>
                        <a14:foregroundMark x1="76444" y1="20982" x2="76444" y2="20982"/>
                        <a14:foregroundMark x1="78222" y1="22321" x2="78222" y2="22321"/>
                        <a14:foregroundMark x1="65778" y1="37946" x2="65778" y2="37946"/>
                        <a14:foregroundMark x1="44000" y1="34821" x2="44000" y2="34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04" r="19542" b="11934"/>
          <a:stretch/>
        </p:blipFill>
        <p:spPr bwMode="auto">
          <a:xfrm flipH="1">
            <a:off x="7081087" y="408825"/>
            <a:ext cx="1724316" cy="16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94DFD-1A01-45A9-A6E8-7A5E9D629E15}"/>
              </a:ext>
            </a:extLst>
          </p:cNvPr>
          <p:cNvSpPr txBox="1"/>
          <p:nvPr/>
        </p:nvSpPr>
        <p:spPr>
          <a:xfrm>
            <a:off x="4733066" y="1209579"/>
            <a:ext cx="216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spray paint effect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AE72A5-9050-49F4-8EBF-AE9967EA35DC}"/>
              </a:ext>
            </a:extLst>
          </p:cNvPr>
          <p:cNvGrpSpPr/>
          <p:nvPr/>
        </p:nvGrpSpPr>
        <p:grpSpPr>
          <a:xfrm>
            <a:off x="594776" y="2630381"/>
            <a:ext cx="2502040" cy="3733530"/>
            <a:chOff x="6440993" y="1350937"/>
            <a:chExt cx="2502040" cy="37335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26918-7751-42CF-82E4-E428AFDAA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5136" t="8109" r="34319" b="8223"/>
            <a:stretch/>
          </p:blipFill>
          <p:spPr>
            <a:xfrm flipV="1">
              <a:off x="6440993" y="1386673"/>
              <a:ext cx="2502040" cy="3697794"/>
            </a:xfrm>
            <a:prstGeom prst="rect">
              <a:avLst/>
            </a:prstGeom>
          </p:spPr>
        </p:pic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CFBB9FC-F0D3-4E2D-A020-FF05408BAC34}"/>
                </a:ext>
              </a:extLst>
            </p:cNvPr>
            <p:cNvSpPr/>
            <p:nvPr/>
          </p:nvSpPr>
          <p:spPr>
            <a:xfrm>
              <a:off x="6440993" y="1350937"/>
              <a:ext cx="475874" cy="472296"/>
            </a:xfrm>
            <a:custGeom>
              <a:avLst/>
              <a:gdLst>
                <a:gd name="connsiteX0" fmla="*/ 33020 w 337820"/>
                <a:gd name="connsiteY0" fmla="*/ 0 h 335280"/>
                <a:gd name="connsiteX1" fmla="*/ 0 w 337820"/>
                <a:gd name="connsiteY1" fmla="*/ 335280 h 335280"/>
                <a:gd name="connsiteX2" fmla="*/ 152400 w 337820"/>
                <a:gd name="connsiteY2" fmla="*/ 327660 h 335280"/>
                <a:gd name="connsiteX3" fmla="*/ 251460 w 337820"/>
                <a:gd name="connsiteY3" fmla="*/ 264160 h 335280"/>
                <a:gd name="connsiteX4" fmla="*/ 304800 w 337820"/>
                <a:gd name="connsiteY4" fmla="*/ 215900 h 335280"/>
                <a:gd name="connsiteX5" fmla="*/ 337820 w 337820"/>
                <a:gd name="connsiteY5" fmla="*/ 142240 h 335280"/>
                <a:gd name="connsiteX6" fmla="*/ 33020 w 337820"/>
                <a:gd name="connsiteY6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820" h="335280">
                  <a:moveTo>
                    <a:pt x="33020" y="0"/>
                  </a:moveTo>
                  <a:lnTo>
                    <a:pt x="0" y="335280"/>
                  </a:lnTo>
                  <a:lnTo>
                    <a:pt x="152400" y="327660"/>
                  </a:lnTo>
                  <a:lnTo>
                    <a:pt x="251460" y="264160"/>
                  </a:lnTo>
                  <a:lnTo>
                    <a:pt x="304800" y="215900"/>
                  </a:lnTo>
                  <a:lnTo>
                    <a:pt x="337820" y="14224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50594E2-C733-4500-ABAA-8F1E9ACC210F}"/>
                </a:ext>
              </a:extLst>
            </p:cNvPr>
            <p:cNvSpPr/>
            <p:nvPr/>
          </p:nvSpPr>
          <p:spPr>
            <a:xfrm>
              <a:off x="6446073" y="1565852"/>
              <a:ext cx="2397760" cy="3454400"/>
            </a:xfrm>
            <a:custGeom>
              <a:avLst/>
              <a:gdLst>
                <a:gd name="connsiteX0" fmla="*/ 30480 w 2397760"/>
                <a:gd name="connsiteY0" fmla="*/ 243840 h 3454400"/>
                <a:gd name="connsiteX1" fmla="*/ 0 w 2397760"/>
                <a:gd name="connsiteY1" fmla="*/ 574040 h 3454400"/>
                <a:gd name="connsiteX2" fmla="*/ 1630680 w 2397760"/>
                <a:gd name="connsiteY2" fmla="*/ 3454400 h 3454400"/>
                <a:gd name="connsiteX3" fmla="*/ 1910080 w 2397760"/>
                <a:gd name="connsiteY3" fmla="*/ 3418840 h 3454400"/>
                <a:gd name="connsiteX4" fmla="*/ 2067560 w 2397760"/>
                <a:gd name="connsiteY4" fmla="*/ 3362960 h 3454400"/>
                <a:gd name="connsiteX5" fmla="*/ 2235200 w 2397760"/>
                <a:gd name="connsiteY5" fmla="*/ 3235960 h 3454400"/>
                <a:gd name="connsiteX6" fmla="*/ 2341880 w 2397760"/>
                <a:gd name="connsiteY6" fmla="*/ 3078480 h 3454400"/>
                <a:gd name="connsiteX7" fmla="*/ 2397760 w 2397760"/>
                <a:gd name="connsiteY7" fmla="*/ 2971800 h 3454400"/>
                <a:gd name="connsiteX8" fmla="*/ 787400 w 2397760"/>
                <a:gd name="connsiteY8" fmla="*/ 152400 h 3454400"/>
                <a:gd name="connsiteX9" fmla="*/ 396240 w 2397760"/>
                <a:gd name="connsiteY9" fmla="*/ 0 h 34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7760" h="3454400">
                  <a:moveTo>
                    <a:pt x="30480" y="243840"/>
                  </a:moveTo>
                  <a:lnTo>
                    <a:pt x="0" y="574040"/>
                  </a:lnTo>
                  <a:lnTo>
                    <a:pt x="1630680" y="3454400"/>
                  </a:lnTo>
                  <a:lnTo>
                    <a:pt x="1910080" y="3418840"/>
                  </a:lnTo>
                  <a:lnTo>
                    <a:pt x="2067560" y="3362960"/>
                  </a:lnTo>
                  <a:lnTo>
                    <a:pt x="2235200" y="3235960"/>
                  </a:lnTo>
                  <a:lnTo>
                    <a:pt x="2341880" y="3078480"/>
                  </a:lnTo>
                  <a:lnTo>
                    <a:pt x="2397760" y="2971800"/>
                  </a:lnTo>
                  <a:lnTo>
                    <a:pt x="787400" y="152400"/>
                  </a:lnTo>
                  <a:lnTo>
                    <a:pt x="396240" y="0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D0D34D0-793E-41E5-98C0-FB653BCB9F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 t="24287" r="5517" b="15688"/>
          <a:stretch/>
        </p:blipFill>
        <p:spPr>
          <a:xfrm>
            <a:off x="4749513" y="2298138"/>
            <a:ext cx="4467315" cy="36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Tisch</dc:creator>
  <cp:lastModifiedBy>Tisch, John W G</cp:lastModifiedBy>
  <cp:revision>3</cp:revision>
  <dcterms:created xsi:type="dcterms:W3CDTF">2021-01-22T20:48:24Z</dcterms:created>
  <dcterms:modified xsi:type="dcterms:W3CDTF">2021-05-08T20:52:42Z</dcterms:modified>
</cp:coreProperties>
</file>