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8F8FF"/>
    <a:srgbClr val="EBD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5635F-2C10-48AF-9A65-813E18861423}" v="39" dt="2021-01-23T22:41:15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60" d="100"/>
          <a:sy n="160" d="100"/>
        </p:scale>
        <p:origin x="-3043" y="-6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isch" userId="8fdeb0f6422c38f7" providerId="LiveId" clId="{C6B5635F-2C10-48AF-9A65-813E18861423}"/>
    <pc:docChg chg="custSel addSld modSld">
      <pc:chgData name="John Tisch" userId="8fdeb0f6422c38f7" providerId="LiveId" clId="{C6B5635F-2C10-48AF-9A65-813E18861423}" dt="2021-01-23T22:41:15.730" v="65" actId="1076"/>
      <pc:docMkLst>
        <pc:docMk/>
      </pc:docMkLst>
      <pc:sldChg chg="addSp delSp modSp mod">
        <pc:chgData name="John Tisch" userId="8fdeb0f6422c38f7" providerId="LiveId" clId="{C6B5635F-2C10-48AF-9A65-813E18861423}" dt="2021-01-23T22:33:21.017" v="30" actId="21"/>
        <pc:sldMkLst>
          <pc:docMk/>
          <pc:sldMk cId="2288165116" sldId="256"/>
        </pc:sldMkLst>
        <pc:spChg chg="add del ord">
          <ac:chgData name="John Tisch" userId="8fdeb0f6422c38f7" providerId="LiveId" clId="{C6B5635F-2C10-48AF-9A65-813E18861423}" dt="2021-01-22T20:58:20.817" v="8" actId="478"/>
          <ac:spMkLst>
            <pc:docMk/>
            <pc:sldMk cId="2288165116" sldId="256"/>
            <ac:spMk id="2" creationId="{9E9D4C67-CF23-4AF2-B994-A17001DAC25E}"/>
          </ac:spMkLst>
        </pc:spChg>
        <pc:spChg chg="add mod">
          <ac:chgData name="John Tisch" userId="8fdeb0f6422c38f7" providerId="LiveId" clId="{C6B5635F-2C10-48AF-9A65-813E18861423}" dt="2021-01-23T22:03:26.728" v="27" actId="164"/>
          <ac:spMkLst>
            <pc:docMk/>
            <pc:sldMk cId="2288165116" sldId="256"/>
            <ac:spMk id="2" creationId="{E9469A40-9B2B-40C3-8996-7EEC61AD30EA}"/>
          </ac:spMkLst>
        </pc:spChg>
        <pc:spChg chg="add mod ord">
          <ac:chgData name="John Tisch" userId="8fdeb0f6422c38f7" providerId="LiveId" clId="{C6B5635F-2C10-48AF-9A65-813E18861423}" dt="2021-01-23T22:03:26.728" v="27" actId="164"/>
          <ac:spMkLst>
            <pc:docMk/>
            <pc:sldMk cId="2288165116" sldId="256"/>
            <ac:spMk id="3" creationId="{7A8CE2C4-2250-4C5B-B1F1-EAE3CA06C93C}"/>
          </ac:spMkLst>
        </pc:spChg>
        <pc:spChg chg="add del">
          <ac:chgData name="John Tisch" userId="8fdeb0f6422c38f7" providerId="LiveId" clId="{C6B5635F-2C10-48AF-9A65-813E18861423}" dt="2021-01-22T20:58:13.015" v="7" actId="478"/>
          <ac:spMkLst>
            <pc:docMk/>
            <pc:sldMk cId="2288165116" sldId="256"/>
            <ac:spMk id="3" creationId="{8C8C00E1-59A0-4A80-97E2-6231A14396B4}"/>
          </ac:spMkLst>
        </pc:spChg>
        <pc:spChg chg="del mod">
          <ac:chgData name="John Tisch" userId="8fdeb0f6422c38f7" providerId="LiveId" clId="{C6B5635F-2C10-48AF-9A65-813E18861423}" dt="2021-01-23T22:00:23.830" v="13" actId="478"/>
          <ac:spMkLst>
            <pc:docMk/>
            <pc:sldMk cId="2288165116" sldId="256"/>
            <ac:spMk id="6" creationId="{2F259204-D309-4EC3-867E-7C4889EE547B}"/>
          </ac:spMkLst>
        </pc:spChg>
        <pc:grpChg chg="add mod">
          <ac:chgData name="John Tisch" userId="8fdeb0f6422c38f7" providerId="LiveId" clId="{C6B5635F-2C10-48AF-9A65-813E18861423}" dt="2021-01-23T22:03:26.728" v="27" actId="164"/>
          <ac:grpSpMkLst>
            <pc:docMk/>
            <pc:sldMk cId="2288165116" sldId="256"/>
            <ac:grpSpMk id="4" creationId="{DE110FA0-F98C-4183-9F56-166246CB26BB}"/>
          </ac:grpSpMkLst>
        </pc:grpChg>
        <pc:picChg chg="add del">
          <ac:chgData name="John Tisch" userId="8fdeb0f6422c38f7" providerId="LiveId" clId="{C6B5635F-2C10-48AF-9A65-813E18861423}" dt="2021-01-23T22:33:21.017" v="30" actId="21"/>
          <ac:picMkLst>
            <pc:docMk/>
            <pc:sldMk cId="2288165116" sldId="256"/>
            <ac:picMk id="1026" creationId="{62EAA154-FF63-4B96-9B10-1EBE9AC7CD38}"/>
          </ac:picMkLst>
        </pc:picChg>
      </pc:sldChg>
      <pc:sldChg chg="addSp delSp modSp new mod">
        <pc:chgData name="John Tisch" userId="8fdeb0f6422c38f7" providerId="LiveId" clId="{C6B5635F-2C10-48AF-9A65-813E18861423}" dt="2021-01-23T22:41:15.730" v="65" actId="1076"/>
        <pc:sldMkLst>
          <pc:docMk/>
          <pc:sldMk cId="3850804670" sldId="257"/>
        </pc:sldMkLst>
        <pc:spChg chg="del">
          <ac:chgData name="John Tisch" userId="8fdeb0f6422c38f7" providerId="LiveId" clId="{C6B5635F-2C10-48AF-9A65-813E18861423}" dt="2021-01-23T22:33:30.044" v="33" actId="478"/>
          <ac:spMkLst>
            <pc:docMk/>
            <pc:sldMk cId="3850804670" sldId="257"/>
            <ac:spMk id="2" creationId="{B2D6BD7C-161D-4EBC-912C-666F2F088021}"/>
          </ac:spMkLst>
        </pc:spChg>
        <pc:spChg chg="del">
          <ac:chgData name="John Tisch" userId="8fdeb0f6422c38f7" providerId="LiveId" clId="{C6B5635F-2C10-48AF-9A65-813E18861423}" dt="2021-01-23T22:33:30.044" v="33" actId="478"/>
          <ac:spMkLst>
            <pc:docMk/>
            <pc:sldMk cId="3850804670" sldId="257"/>
            <ac:spMk id="3" creationId="{CED39477-BC05-4A15-89F0-86579299CFAF}"/>
          </ac:spMkLst>
        </pc:spChg>
        <pc:picChg chg="add del mod">
          <ac:chgData name="John Tisch" userId="8fdeb0f6422c38f7" providerId="LiveId" clId="{C6B5635F-2C10-48AF-9A65-813E18861423}" dt="2021-01-23T22:33:25.922" v="32"/>
          <ac:picMkLst>
            <pc:docMk/>
            <pc:sldMk cId="3850804670" sldId="257"/>
            <ac:picMk id="4" creationId="{13DDB690-D6BF-4B44-B2D6-6F52A1635271}"/>
          </ac:picMkLst>
        </pc:picChg>
        <pc:picChg chg="add mod">
          <ac:chgData name="John Tisch" userId="8fdeb0f6422c38f7" providerId="LiveId" clId="{C6B5635F-2C10-48AF-9A65-813E18861423}" dt="2021-01-23T22:38:57.722" v="49"/>
          <ac:picMkLst>
            <pc:docMk/>
            <pc:sldMk cId="3850804670" sldId="257"/>
            <ac:picMk id="5" creationId="{92BE313D-0B78-4331-A828-2EF6C298DCA2}"/>
          </ac:picMkLst>
        </pc:picChg>
        <pc:picChg chg="add mod">
          <ac:chgData name="John Tisch" userId="8fdeb0f6422c38f7" providerId="LiveId" clId="{C6B5635F-2C10-48AF-9A65-813E18861423}" dt="2021-01-23T22:41:15.730" v="65" actId="1076"/>
          <ac:picMkLst>
            <pc:docMk/>
            <pc:sldMk cId="3850804670" sldId="257"/>
            <ac:picMk id="2050" creationId="{BEB93CB1-CA28-4BED-A1C5-44352968FB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1CD6-6525-42FB-99A4-7C9C6D726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D670F-2C35-4605-8529-C67D186B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514B-6C21-40F7-A3BE-6B8097BB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2BF1-24D0-404D-A771-3A10C98B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C8180-A305-4E62-8CBF-87F494EE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1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2B22-1ECF-496C-9817-6759E24B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2FBD6-1613-4A04-A912-1BF97494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7023-DD50-48F1-A291-CC592BBA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A92E-793D-4CF5-8D29-820E3BF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CC46-B596-4151-9018-3610EB9C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0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0E037-0D2B-439A-BFB9-3DF4D73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6601A-87CB-4AC1-A0ED-5FD574AD8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C7C-54E1-4694-A1E7-80F5094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4486-B5B2-477C-8421-1D0D4198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C1CE-622D-4D40-9D8B-8BAF68E1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5167-89FE-4398-8A3B-CA0FD0F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DDFD-ECD9-45E4-B745-430797FB4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A9E9-4154-40CF-B717-8D427BFB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1D2C1-4321-465C-84A9-5177E043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9F79-DA36-492C-8E81-D781965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1416-BD43-4B72-AD86-85964488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9CAE0-C082-40DB-A3A8-50CA4A1C3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9782-221E-4946-803E-43445A5C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AC16-F295-4F5E-9A4C-3F677D9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235B-DCCC-41C8-A52A-ACC52C5D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3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2738-AAC3-4ED8-8842-2EC8EF4B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193F-0278-47E9-A07D-AEDE1D0A0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61FCF-F11B-4C71-9063-157A4E561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232E-7537-4F58-BEBF-0D31F669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55C76-6EE7-4F3E-9B6B-2A3E3A3C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79059-28D0-40F6-BCF4-B12D04A0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9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2394-9F20-4F33-977F-CCF5AAF1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C841-7C8A-47A4-B597-5E21652C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CF237-7298-4CBE-AB69-F24B68D8D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1AB11-532D-4D0A-AA47-B3C89C268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B258-9745-4D13-A1A6-CC727AC3C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D4E80-ED2A-4E56-9D69-A1D095FE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9CB74D-DE2D-4C09-AE54-4A0DA536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9C486-E7E6-494D-B7AF-49EBC72B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0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9605-F7BE-458B-A6A5-4FA20C61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D876A-9C5E-4CBA-95BE-BFEED8AD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E8F46-E875-42E7-B6F0-FD3088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CD538-477E-4E38-939D-FD6DA6F7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00DE6-9477-4C17-A3E8-49774914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B29FC-1B92-41EF-B623-3A5EC57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8DF86-6858-4782-B092-DA4B7EF0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0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D32C-B88A-4344-B618-683665E0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A01F-9FC5-4943-A5DD-E2678A45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5009B-E50A-47AF-BF46-6F3ED28E3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274C-6D76-4F16-9A63-F1E21215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FD91-A7A9-4074-A614-134CCB34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C8F3-76ED-41EE-B99A-6E2B765C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9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46E6-7EAD-4AB2-A7C4-99E477C0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CF6C6-8A45-41E0-8D57-E253BE2AF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CB0C7-5673-4EA6-91D1-B4843166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F7EF-C472-4B50-A9F4-8CB5338B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1BA4F-0036-40BD-A61A-8B0A6C59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77418-0DFA-433D-B507-FBC24E85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8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D46A2-60C7-4686-9566-AE45F38B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97925-8615-4954-806C-632AD627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BF21-E3F7-4F68-A601-0B58B23FC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CB75-9767-44EC-8166-72F8C79E55AA}" type="datetimeFigureOut">
              <a:rPr lang="en-GB" smtClean="0"/>
              <a:t>23/01/2021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24B3-579C-4B1F-8372-20D20AE93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2AE8-1CCA-42B3-926C-7F16EEA28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39E3-F2F5-4366-9CAB-BFDAA931C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8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110FA0-F98C-4183-9F56-166246CB26BB}"/>
              </a:ext>
            </a:extLst>
          </p:cNvPr>
          <p:cNvGrpSpPr/>
          <p:nvPr/>
        </p:nvGrpSpPr>
        <p:grpSpPr>
          <a:xfrm>
            <a:off x="1753915" y="811924"/>
            <a:ext cx="5486400" cy="4422229"/>
            <a:chOff x="1753915" y="811924"/>
            <a:chExt cx="5486400" cy="4422229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7A8CE2C4-2250-4C5B-B1F1-EAE3CA06C93C}"/>
                </a:ext>
              </a:extLst>
            </p:cNvPr>
            <p:cNvSpPr/>
            <p:nvPr/>
          </p:nvSpPr>
          <p:spPr>
            <a:xfrm rot="11726433">
              <a:off x="4327633" y="3929556"/>
              <a:ext cx="567559" cy="1304597"/>
            </a:xfrm>
            <a:prstGeom prst="triangle">
              <a:avLst/>
            </a:prstGeom>
            <a:solidFill>
              <a:srgbClr val="F8F8FF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Scroll: Vertical 1">
              <a:extLst>
                <a:ext uri="{FF2B5EF4-FFF2-40B4-BE49-F238E27FC236}">
                  <a16:creationId xmlns:a16="http://schemas.microsoft.com/office/drawing/2014/main" id="{E9469A40-9B2B-40C3-8996-7EEC61AD30EA}"/>
                </a:ext>
              </a:extLst>
            </p:cNvPr>
            <p:cNvSpPr/>
            <p:nvPr/>
          </p:nvSpPr>
          <p:spPr>
            <a:xfrm>
              <a:off x="1753915" y="811924"/>
              <a:ext cx="5486400" cy="3929555"/>
            </a:xfrm>
            <a:prstGeom prst="verticalScroll">
              <a:avLst/>
            </a:prstGeom>
            <a:solidFill>
              <a:srgbClr val="F8F8FF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16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2BE313D-0B78-4331-A828-2EF6C298D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42" b="90000" l="10000" r="90000">
                        <a14:foregroundMark x1="65778" y1="9342" x2="65778" y2="9342"/>
                        <a14:foregroundMark x1="29667" y1="88421" x2="29667" y2="8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94" t="7988" r="30524" b="8448"/>
          <a:stretch/>
        </p:blipFill>
        <p:spPr bwMode="auto">
          <a:xfrm flipV="1">
            <a:off x="4292162" y="1836683"/>
            <a:ext cx="1142436" cy="2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encil Cartoon 800*533 transprent Png Free Download - Feather, Quill, Pen.  - CleanPNG / KissPNG">
            <a:extLst>
              <a:ext uri="{FF2B5EF4-FFF2-40B4-BE49-F238E27FC236}">
                <a16:creationId xmlns:a16="http://schemas.microsoft.com/office/drawing/2014/main" id="{BEB93CB1-CA28-4BED-A1C5-44352968F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79" b="86339" l="2545" r="98182">
                        <a14:foregroundMark x1="92000" y1="13661" x2="92000" y2="13661"/>
                        <a14:foregroundMark x1="94909" y1="8197" x2="94909" y2="8197"/>
                        <a14:foregroundMark x1="6545" y1="81421" x2="6545" y2="81421"/>
                        <a14:foregroundMark x1="2909" y1="86339" x2="2909" y2="86339"/>
                        <a14:foregroundMark x1="9455" y1="78142" x2="9455" y2="78142"/>
                        <a14:foregroundMark x1="98182" y1="3279" x2="98182" y2="3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9" b="11315"/>
          <a:stretch/>
        </p:blipFill>
        <p:spPr bwMode="auto">
          <a:xfrm rot="5400000">
            <a:off x="5464591" y="2120095"/>
            <a:ext cx="2585626" cy="154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0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Tisch</dc:creator>
  <cp:lastModifiedBy>John Tisch</cp:lastModifiedBy>
  <cp:revision>2</cp:revision>
  <dcterms:created xsi:type="dcterms:W3CDTF">2021-01-21T22:39:52Z</dcterms:created>
  <dcterms:modified xsi:type="dcterms:W3CDTF">2021-01-23T22:41:41Z</dcterms:modified>
</cp:coreProperties>
</file>