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t" initials="j" lastIdx="2" clrIdx="0">
    <p:extLst>
      <p:ext uri="{19B8F6BF-5375-455C-9EA6-DF929625EA0E}">
        <p15:presenceInfo xmlns:p15="http://schemas.microsoft.com/office/powerpoint/2012/main" userId="j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53" y="1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Tisch" userId="8fdeb0f6422c38f7" providerId="LiveId" clId="{114B7D85-DA13-48DF-92B1-86029E9B7D0C}"/>
    <pc:docChg chg="delSld">
      <pc:chgData name="John Tisch" userId="8fdeb0f6422c38f7" providerId="LiveId" clId="{114B7D85-DA13-48DF-92B1-86029E9B7D0C}" dt="2021-04-10T19:46:46.660" v="0" actId="47"/>
      <pc:docMkLst>
        <pc:docMk/>
      </pc:docMkLst>
      <pc:sldChg chg="del">
        <pc:chgData name="John Tisch" userId="8fdeb0f6422c38f7" providerId="LiveId" clId="{114B7D85-DA13-48DF-92B1-86029E9B7D0C}" dt="2021-04-10T19:46:46.660" v="0" actId="47"/>
        <pc:sldMkLst>
          <pc:docMk/>
          <pc:sldMk cId="86795348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FE50-3D7F-4212-AD25-4FE1A2385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EB6CE-2F3B-4D7B-ACCD-DECF4640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F856-B1A2-4BBF-A868-4803DD91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02C5-BECF-42C5-94A5-EE10B8B3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0D07-8A7D-456F-99BA-920DA77C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09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BFA1-019C-4B34-8466-4D7056E5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EF3E5-29AF-4507-9957-B38EBDC92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CA8DE-0BD6-4083-BCE6-75EF6A0B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167E-C8F9-4E84-B833-5E45BAB7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5B77-F260-4400-BDD6-883270F7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83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051D8-A0DE-4755-8CE6-6E54ACA46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3CF59-AFCA-466F-AFEE-5E69F371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79D1-FBC5-4D66-A6EA-228F6787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D43D-27A1-43AE-A5D3-41FA1371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EBAD-723D-43D6-AE48-39AE61C8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77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980C-38B2-4A9A-905A-B5384CA9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F3A7-D500-44E8-9DE2-4B3A6C61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210C-974A-413B-BE40-88E24CAA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E30D-084A-4053-9037-57FE9B79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D9B1-BC00-45CD-ACFE-7EB62EB7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0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AF1F-1366-48A6-9203-D91EDDB0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9ACC9-18CC-4EF5-A0F5-0FEEFB697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ED8FE-9572-46D5-89DE-DC712681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7651-5FB8-450A-92D7-D29F6509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C78C-A6B0-4EC4-8B54-F0AFFBE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8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2E5A-630A-4210-A7BF-F0016D96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1554-DF6B-446A-B5AA-C3F36A7CC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AD303-6A27-4F6D-A62D-C4EBC759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1085F-463D-46C1-9DD2-4BBF6D63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788E6-BD27-491E-94E6-312826C5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37890-7182-4318-91E1-191914F3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18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5C87-7668-4D49-A459-A641B732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6E47F-DBD6-42AD-9238-54C487754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2DC62-C999-419B-9A03-8DCE8959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9EBE6-9C91-4B3D-9067-9DE844CAC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98EBC-BEBD-42D4-B18C-1F9CEDEF8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462AB4-9585-41E4-ABE8-911BD277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128599-539C-40D9-96C1-2E1D9066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E3CCE-6858-471A-A05F-A492E181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4D69-AF89-4465-9D0B-26E18490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6F229-8C5B-4160-AD98-B46FBE9F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827A2-9D82-4B74-8CBF-6F030540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264D-1303-4D04-8AAB-A1C2DA6E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4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8355E-F03D-4A52-BE64-489E250A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3347B-187E-4D6A-AA30-4430244A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7806-A38E-4946-91D8-3B196F1A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61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232F-6063-474C-AB22-1BE98C81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52AC-FDA6-457A-BD32-03E49B35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BE597-9242-4808-B886-9DED01AB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49498-F3C3-49E5-A1DD-068F5A57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38070-55D5-42CD-8DDE-36AC970B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2DE88-4C3B-4CC8-B6E5-53CAA5D2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2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00B7-6200-44FB-A62B-805C3C76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9116B-1697-478A-A9DF-9721886C7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9715D-D5CD-4FA1-8399-C8122DEE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9BD1-EBF1-4F2C-B9CC-17BCF6DD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280E4-1066-4AA3-AE1C-8E722613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36415-916D-4983-9CA3-77B03770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30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150F9-B635-4C4F-AD8C-7F1A6298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6FD83-CAD4-494F-B9A7-23042A5FD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1E20-FD15-4980-BCCD-412D6034F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B9D07-A99B-4F6E-A929-0BD80686C9A9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FCA29-18F2-43D4-86DD-121E3462D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2EAA-EF71-48C3-8481-B50E71609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D2C5-DFD3-4F4A-B142-71696A980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5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9D7609-515D-4037-AC3C-734F4D504DBD}"/>
              </a:ext>
            </a:extLst>
          </p:cNvPr>
          <p:cNvGrpSpPr/>
          <p:nvPr/>
        </p:nvGrpSpPr>
        <p:grpSpPr>
          <a:xfrm>
            <a:off x="0" y="0"/>
            <a:ext cx="12081933" cy="6858000"/>
            <a:chOff x="0" y="0"/>
            <a:chExt cx="12081933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13966D-EAD6-4772-8AD9-6E83FF8C11E7}"/>
                </a:ext>
              </a:extLst>
            </p:cNvPr>
            <p:cNvSpPr/>
            <p:nvPr/>
          </p:nvSpPr>
          <p:spPr>
            <a:xfrm>
              <a:off x="0" y="0"/>
              <a:ext cx="12081933" cy="6858000"/>
            </a:xfrm>
            <a:prstGeom prst="rect">
              <a:avLst/>
            </a:prstGeom>
            <a:solidFill>
              <a:schemeClr val="tx1"/>
            </a:solidFill>
            <a:ln w="152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B707145A-012F-48F1-86FA-4FB393D3E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6" t="9532"/>
            <a:stretch/>
          </p:blipFill>
          <p:spPr>
            <a:xfrm>
              <a:off x="347240" y="462988"/>
              <a:ext cx="11497519" cy="593202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0A43E23-0AC1-487A-B928-04861E34B7A1}"/>
              </a:ext>
            </a:extLst>
          </p:cNvPr>
          <p:cNvSpPr txBox="1"/>
          <p:nvPr/>
        </p:nvSpPr>
        <p:spPr>
          <a:xfrm>
            <a:off x="8023123" y="479004"/>
            <a:ext cx="353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03705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</dc:creator>
  <cp:lastModifiedBy>John Tisch</cp:lastModifiedBy>
  <cp:revision>6</cp:revision>
  <dcterms:created xsi:type="dcterms:W3CDTF">2020-11-14T16:57:02Z</dcterms:created>
  <dcterms:modified xsi:type="dcterms:W3CDTF">2021-04-10T19:46:54Z</dcterms:modified>
</cp:coreProperties>
</file>