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9" r:id="rId4"/>
    <p:sldId id="256" r:id="rId5"/>
    <p:sldId id="260" r:id="rId6"/>
    <p:sldId id="269" r:id="rId7"/>
    <p:sldId id="270" r:id="rId8"/>
    <p:sldId id="266" r:id="rId9"/>
    <p:sldId id="267" r:id="rId10"/>
    <p:sldId id="261" r:id="rId11"/>
    <p:sldId id="262" r:id="rId12"/>
    <p:sldId id="263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6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66DD-AAD0-941D-B539-98715D677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9E3-F3BD-3178-5C52-63529557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47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DF42-C6CE-BF01-7B47-123D549E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266B-7FD4-3EDF-BD94-A682E8BE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5F22B-19A1-91DC-1CE4-8E69B09A141C}"/>
              </a:ext>
            </a:extLst>
          </p:cNvPr>
          <p:cNvSpPr txBox="1"/>
          <p:nvPr/>
        </p:nvSpPr>
        <p:spPr>
          <a:xfrm>
            <a:off x="457202" y="1773458"/>
            <a:ext cx="4018548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4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22864-B8B4-8540-9C62-B470F732F775}"/>
              </a:ext>
            </a:extLst>
          </p:cNvPr>
          <p:cNvSpPr txBox="1"/>
          <p:nvPr/>
        </p:nvSpPr>
        <p:spPr>
          <a:xfrm>
            <a:off x="4668254" y="1773458"/>
            <a:ext cx="401854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4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B43E-1916-766A-5812-E07D940397D9}"/>
              </a:ext>
            </a:extLst>
          </p:cNvPr>
          <p:cNvSpPr txBox="1"/>
          <p:nvPr/>
        </p:nvSpPr>
        <p:spPr>
          <a:xfrm>
            <a:off x="457201" y="4560579"/>
            <a:ext cx="822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9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FF21-0D5F-E202-31AD-F104DDD2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8325-94FC-D64E-5049-E2359FE8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4BC89-9F00-31E8-0011-D0B964AA0E9E}"/>
              </a:ext>
            </a:extLst>
          </p:cNvPr>
          <p:cNvSpPr txBox="1"/>
          <p:nvPr/>
        </p:nvSpPr>
        <p:spPr>
          <a:xfrm>
            <a:off x="457199" y="3930483"/>
            <a:ext cx="4018548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9A15B-410F-B454-3CDD-D285ED4A0A2F}"/>
              </a:ext>
            </a:extLst>
          </p:cNvPr>
          <p:cNvSpPr txBox="1"/>
          <p:nvPr/>
        </p:nvSpPr>
        <p:spPr>
          <a:xfrm>
            <a:off x="4668254" y="3930482"/>
            <a:ext cx="4018548" cy="258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E7197-7B6F-5962-7371-1686FB6F2CBA}"/>
              </a:ext>
            </a:extLst>
          </p:cNvPr>
          <p:cNvSpPr txBox="1"/>
          <p:nvPr/>
        </p:nvSpPr>
        <p:spPr>
          <a:xfrm>
            <a:off x="457201" y="1692178"/>
            <a:ext cx="82296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145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78F3-D0D0-5C8D-68F4-44127AC5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718D-9204-CCFF-BEC3-4BF9E55E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CBFFB-EBFF-CBDB-2D01-CE3B04836125}"/>
              </a:ext>
            </a:extLst>
          </p:cNvPr>
          <p:cNvSpPr txBox="1"/>
          <p:nvPr/>
        </p:nvSpPr>
        <p:spPr>
          <a:xfrm>
            <a:off x="457199" y="4318484"/>
            <a:ext cx="4018548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C0409-2633-A65E-D5B6-0568F20DC12D}"/>
              </a:ext>
            </a:extLst>
          </p:cNvPr>
          <p:cNvSpPr txBox="1"/>
          <p:nvPr/>
        </p:nvSpPr>
        <p:spPr>
          <a:xfrm>
            <a:off x="457202" y="1692174"/>
            <a:ext cx="401854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3CD41-C665-7211-BA83-10859F140BF9}"/>
              </a:ext>
            </a:extLst>
          </p:cNvPr>
          <p:cNvSpPr txBox="1"/>
          <p:nvPr/>
        </p:nvSpPr>
        <p:spPr>
          <a:xfrm>
            <a:off x="4668254" y="1692174"/>
            <a:ext cx="4018547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99C75-D42A-F902-FE17-9A2ADA643591}"/>
              </a:ext>
            </a:extLst>
          </p:cNvPr>
          <p:cNvSpPr txBox="1"/>
          <p:nvPr/>
        </p:nvSpPr>
        <p:spPr>
          <a:xfrm>
            <a:off x="4668254" y="4318484"/>
            <a:ext cx="4018548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3260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CF9BA-B724-D7FE-AE14-4FC2F9017754}"/>
              </a:ext>
            </a:extLst>
          </p:cNvPr>
          <p:cNvSpPr txBox="1"/>
          <p:nvPr/>
        </p:nvSpPr>
        <p:spPr>
          <a:xfrm>
            <a:off x="457199" y="4318484"/>
            <a:ext cx="2610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AB8C-14FE-BD4A-68C2-5468D94F0896}"/>
              </a:ext>
            </a:extLst>
          </p:cNvPr>
          <p:cNvSpPr txBox="1"/>
          <p:nvPr/>
        </p:nvSpPr>
        <p:spPr>
          <a:xfrm>
            <a:off x="457199" y="1609182"/>
            <a:ext cx="8229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A78C0-E37E-1C47-1110-62BE515A7686}"/>
              </a:ext>
            </a:extLst>
          </p:cNvPr>
          <p:cNvSpPr txBox="1"/>
          <p:nvPr/>
        </p:nvSpPr>
        <p:spPr>
          <a:xfrm>
            <a:off x="3267000" y="4318484"/>
            <a:ext cx="26100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6076799" y="4318484"/>
            <a:ext cx="2610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53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CF9BA-B724-D7FE-AE14-4FC2F9017754}"/>
              </a:ext>
            </a:extLst>
          </p:cNvPr>
          <p:cNvSpPr txBox="1"/>
          <p:nvPr/>
        </p:nvSpPr>
        <p:spPr>
          <a:xfrm>
            <a:off x="457201" y="1626964"/>
            <a:ext cx="2610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DAB8C-14FE-BD4A-68C2-5468D94F0896}"/>
              </a:ext>
            </a:extLst>
          </p:cNvPr>
          <p:cNvSpPr txBox="1"/>
          <p:nvPr/>
        </p:nvSpPr>
        <p:spPr>
          <a:xfrm>
            <a:off x="457201" y="4057627"/>
            <a:ext cx="8229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A78C0-E37E-1C47-1110-62BE515A7686}"/>
              </a:ext>
            </a:extLst>
          </p:cNvPr>
          <p:cNvSpPr txBox="1"/>
          <p:nvPr/>
        </p:nvSpPr>
        <p:spPr>
          <a:xfrm>
            <a:off x="3267001" y="1626964"/>
            <a:ext cx="26100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6076801" y="1628586"/>
            <a:ext cx="2610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88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8D9D-DFF0-47DC-590E-604486FFB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CB61-3F3F-CACA-8349-561A6863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89C4-FF0C-C646-E9FB-85C4317B9BDE}"/>
              </a:ext>
            </a:extLst>
          </p:cNvPr>
          <p:cNvSpPr txBox="1"/>
          <p:nvPr/>
        </p:nvSpPr>
        <p:spPr>
          <a:xfrm>
            <a:off x="457201" y="1732547"/>
            <a:ext cx="8229600" cy="498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>
              <a:lnSpc>
                <a:spcPct val="150000"/>
              </a:lnSpc>
            </a:pPr>
            <a:r>
              <a:rPr lang="en-IN" sz="2000" dirty="0"/>
              <a:t>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07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4DE8-DB27-102F-960E-734CF351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9DEF-18C4-5462-25D1-0E3459DB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1477-531B-97D2-34ED-85F0EFB92710}"/>
              </a:ext>
            </a:extLst>
          </p:cNvPr>
          <p:cNvSpPr txBox="1"/>
          <p:nvPr/>
        </p:nvSpPr>
        <p:spPr>
          <a:xfrm>
            <a:off x="457202" y="1773456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62EF3-04D2-ABFB-1008-4235387366A8}"/>
              </a:ext>
            </a:extLst>
          </p:cNvPr>
          <p:cNvSpPr txBox="1"/>
          <p:nvPr/>
        </p:nvSpPr>
        <p:spPr>
          <a:xfrm>
            <a:off x="4705947" y="1773456"/>
            <a:ext cx="3980852" cy="4801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87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8D98-7163-FAFB-BA5E-8F6CBE26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9FF94-F7A0-8D34-041E-D754FE382626}"/>
              </a:ext>
            </a:extLst>
          </p:cNvPr>
          <p:cNvSpPr txBox="1"/>
          <p:nvPr/>
        </p:nvSpPr>
        <p:spPr>
          <a:xfrm>
            <a:off x="457203" y="1773455"/>
            <a:ext cx="8229601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46AC-0EDD-C248-7F92-2AB18CAD9331}"/>
              </a:ext>
            </a:extLst>
          </p:cNvPr>
          <p:cNvSpPr txBox="1"/>
          <p:nvPr/>
        </p:nvSpPr>
        <p:spPr>
          <a:xfrm>
            <a:off x="457201" y="4370038"/>
            <a:ext cx="8229600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72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BBEE-0AE2-B46C-89AD-3658BE92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5452-5EB5-CC07-2F33-587D19DA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4" y="342197"/>
            <a:ext cx="7711439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44CCA-A261-DDC4-C19F-E35B883F6D7A}"/>
              </a:ext>
            </a:extLst>
          </p:cNvPr>
          <p:cNvSpPr txBox="1"/>
          <p:nvPr/>
        </p:nvSpPr>
        <p:spPr>
          <a:xfrm>
            <a:off x="457204" y="1773456"/>
            <a:ext cx="2709511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E5C80-A9B8-5691-7DD8-576BE64FAF22}"/>
              </a:ext>
            </a:extLst>
          </p:cNvPr>
          <p:cNvSpPr txBox="1"/>
          <p:nvPr/>
        </p:nvSpPr>
        <p:spPr>
          <a:xfrm>
            <a:off x="3310688" y="1773456"/>
            <a:ext cx="2522624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B3BFD-5D1B-0F4A-C338-7E6BD9FFA646}"/>
              </a:ext>
            </a:extLst>
          </p:cNvPr>
          <p:cNvSpPr txBox="1"/>
          <p:nvPr/>
        </p:nvSpPr>
        <p:spPr>
          <a:xfrm>
            <a:off x="5977294" y="1773456"/>
            <a:ext cx="27095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8587-575F-A1B1-2614-BE8BDD630278}"/>
              </a:ext>
            </a:extLst>
          </p:cNvPr>
          <p:cNvSpPr/>
          <p:nvPr/>
        </p:nvSpPr>
        <p:spPr>
          <a:xfrm>
            <a:off x="457204" y="5943603"/>
            <a:ext cx="1026159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49951-6ED5-38E2-A5CC-8644E8366148}"/>
              </a:ext>
            </a:extLst>
          </p:cNvPr>
          <p:cNvSpPr/>
          <p:nvPr/>
        </p:nvSpPr>
        <p:spPr>
          <a:xfrm>
            <a:off x="1564643" y="5943602"/>
            <a:ext cx="6177279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57C9E-351A-0614-7337-2254968C4BF3}"/>
              </a:ext>
            </a:extLst>
          </p:cNvPr>
          <p:cNvSpPr/>
          <p:nvPr/>
        </p:nvSpPr>
        <p:spPr>
          <a:xfrm>
            <a:off x="7854214" y="5943601"/>
            <a:ext cx="832588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FBB502-97FD-BDAE-6AD4-0D1C06366F29}"/>
              </a:ext>
            </a:extLst>
          </p:cNvPr>
          <p:cNvSpPr/>
          <p:nvPr/>
        </p:nvSpPr>
        <p:spPr>
          <a:xfrm>
            <a:off x="457201" y="342200"/>
            <a:ext cx="518160" cy="6534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8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BBEE-0AE2-B46C-89AD-3658BE92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5452-5EB5-CC07-2F33-587D19DA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342197"/>
            <a:ext cx="7701281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44CCA-A261-DDC4-C19F-E35B883F6D7A}"/>
              </a:ext>
            </a:extLst>
          </p:cNvPr>
          <p:cNvSpPr txBox="1"/>
          <p:nvPr/>
        </p:nvSpPr>
        <p:spPr>
          <a:xfrm>
            <a:off x="457204" y="1773456"/>
            <a:ext cx="2709511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E5C80-A9B8-5691-7DD8-576BE64FAF22}"/>
              </a:ext>
            </a:extLst>
          </p:cNvPr>
          <p:cNvSpPr txBox="1"/>
          <p:nvPr/>
        </p:nvSpPr>
        <p:spPr>
          <a:xfrm>
            <a:off x="3310688" y="1773456"/>
            <a:ext cx="2522624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B3BFD-5D1B-0F4A-C338-7E6BD9FFA646}"/>
              </a:ext>
            </a:extLst>
          </p:cNvPr>
          <p:cNvSpPr txBox="1"/>
          <p:nvPr/>
        </p:nvSpPr>
        <p:spPr>
          <a:xfrm>
            <a:off x="5977294" y="1773456"/>
            <a:ext cx="27095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49951-6ED5-38E2-A5CC-8644E8366148}"/>
              </a:ext>
            </a:extLst>
          </p:cNvPr>
          <p:cNvSpPr/>
          <p:nvPr/>
        </p:nvSpPr>
        <p:spPr>
          <a:xfrm>
            <a:off x="3310688" y="5943603"/>
            <a:ext cx="2522624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FBB502-97FD-BDAE-6AD4-0D1C06366F29}"/>
              </a:ext>
            </a:extLst>
          </p:cNvPr>
          <p:cNvSpPr/>
          <p:nvPr/>
        </p:nvSpPr>
        <p:spPr>
          <a:xfrm>
            <a:off x="8158483" y="342200"/>
            <a:ext cx="528321" cy="633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51943-822B-9D65-502A-C597A0728F49}"/>
              </a:ext>
            </a:extLst>
          </p:cNvPr>
          <p:cNvSpPr/>
          <p:nvPr/>
        </p:nvSpPr>
        <p:spPr>
          <a:xfrm>
            <a:off x="523640" y="5943603"/>
            <a:ext cx="2643072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8189C5-1295-DC09-FED6-3523C707F0E6}"/>
              </a:ext>
            </a:extLst>
          </p:cNvPr>
          <p:cNvSpPr/>
          <p:nvPr/>
        </p:nvSpPr>
        <p:spPr>
          <a:xfrm>
            <a:off x="5977291" y="5943603"/>
            <a:ext cx="2709511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74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BBEE-0AE2-B46C-89AD-3658BE925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5452-5EB5-CC07-2F33-587D19DA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97"/>
            <a:ext cx="8229603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44CCA-A261-DDC4-C19F-E35B883F6D7A}"/>
              </a:ext>
            </a:extLst>
          </p:cNvPr>
          <p:cNvSpPr txBox="1"/>
          <p:nvPr/>
        </p:nvSpPr>
        <p:spPr>
          <a:xfrm>
            <a:off x="457204" y="1773456"/>
            <a:ext cx="2709511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E5C80-A9B8-5691-7DD8-576BE64FAF22}"/>
              </a:ext>
            </a:extLst>
          </p:cNvPr>
          <p:cNvSpPr txBox="1"/>
          <p:nvPr/>
        </p:nvSpPr>
        <p:spPr>
          <a:xfrm>
            <a:off x="3310688" y="1773456"/>
            <a:ext cx="2522624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B3BFD-5D1B-0F4A-C338-7E6BD9FFA646}"/>
              </a:ext>
            </a:extLst>
          </p:cNvPr>
          <p:cNvSpPr txBox="1"/>
          <p:nvPr/>
        </p:nvSpPr>
        <p:spPr>
          <a:xfrm>
            <a:off x="5977294" y="1773456"/>
            <a:ext cx="2709511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3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28587-575F-A1B1-2614-BE8BDD630278}"/>
              </a:ext>
            </a:extLst>
          </p:cNvPr>
          <p:cNvSpPr/>
          <p:nvPr/>
        </p:nvSpPr>
        <p:spPr>
          <a:xfrm>
            <a:off x="457203" y="5943603"/>
            <a:ext cx="1026159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49951-6ED5-38E2-A5CC-8644E8366148}"/>
              </a:ext>
            </a:extLst>
          </p:cNvPr>
          <p:cNvSpPr/>
          <p:nvPr/>
        </p:nvSpPr>
        <p:spPr>
          <a:xfrm>
            <a:off x="1564643" y="5943602"/>
            <a:ext cx="6177279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57C9E-351A-0614-7337-2254968C4BF3}"/>
              </a:ext>
            </a:extLst>
          </p:cNvPr>
          <p:cNvSpPr/>
          <p:nvPr/>
        </p:nvSpPr>
        <p:spPr>
          <a:xfrm>
            <a:off x="7854214" y="5943601"/>
            <a:ext cx="832588" cy="7242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0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4652458" y="4266446"/>
            <a:ext cx="4114801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618D2-E8AF-15F9-8329-6AB75FEEFB83}"/>
              </a:ext>
            </a:extLst>
          </p:cNvPr>
          <p:cNvSpPr txBox="1"/>
          <p:nvPr/>
        </p:nvSpPr>
        <p:spPr>
          <a:xfrm>
            <a:off x="4652458" y="1773455"/>
            <a:ext cx="4114801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3EF3B-DF3F-F3CC-E63E-8FADFF5ED014}"/>
              </a:ext>
            </a:extLst>
          </p:cNvPr>
          <p:cNvSpPr txBox="1"/>
          <p:nvPr/>
        </p:nvSpPr>
        <p:spPr>
          <a:xfrm>
            <a:off x="457202" y="1773456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5346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1EE28-6ABC-7A05-017D-00173CFB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857C-7F82-7818-D538-2417C306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2197"/>
            <a:ext cx="82296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A3866-5434-87EC-B88B-AC642EDB05C0}"/>
              </a:ext>
            </a:extLst>
          </p:cNvPr>
          <p:cNvSpPr txBox="1"/>
          <p:nvPr/>
        </p:nvSpPr>
        <p:spPr>
          <a:xfrm>
            <a:off x="461822" y="4358778"/>
            <a:ext cx="4114801" cy="23083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618D2-E8AF-15F9-8329-6AB75FEEFB83}"/>
              </a:ext>
            </a:extLst>
          </p:cNvPr>
          <p:cNvSpPr txBox="1"/>
          <p:nvPr/>
        </p:nvSpPr>
        <p:spPr>
          <a:xfrm>
            <a:off x="457202" y="1865788"/>
            <a:ext cx="4114801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3EF3B-DF3F-F3CC-E63E-8FADFF5ED014}"/>
              </a:ext>
            </a:extLst>
          </p:cNvPr>
          <p:cNvSpPr txBox="1"/>
          <p:nvPr/>
        </p:nvSpPr>
        <p:spPr>
          <a:xfrm>
            <a:off x="4701331" y="1865790"/>
            <a:ext cx="398085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945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38</Words>
  <Application>Microsoft Office PowerPoint</Application>
  <PresentationFormat>On-screen Show (4:3)</PresentationFormat>
  <Paragraphs>373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Vishvesh Trivedi</dc:creator>
  <cp:keywords/>
  <dc:description>generated using python-pptx</dc:description>
  <cp:lastModifiedBy>Vishvesh Trivedi</cp:lastModifiedBy>
  <cp:revision>6</cp:revision>
  <dcterms:created xsi:type="dcterms:W3CDTF">2013-01-27T09:14:16Z</dcterms:created>
  <dcterms:modified xsi:type="dcterms:W3CDTF">2024-04-12T12:26:25Z</dcterms:modified>
  <cp:category/>
</cp:coreProperties>
</file>